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21_E6F2BA88.xml" ContentType="application/vnd.ms-powerpoint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4" r:id="rId1"/>
  </p:sldMasterIdLst>
  <p:notesMasterIdLst>
    <p:notesMasterId r:id="rId31"/>
  </p:notesMasterIdLst>
  <p:sldIdLst>
    <p:sldId id="288" r:id="rId2"/>
    <p:sldId id="306" r:id="rId3"/>
    <p:sldId id="258" r:id="rId4"/>
    <p:sldId id="289" r:id="rId5"/>
    <p:sldId id="298" r:id="rId6"/>
    <p:sldId id="299" r:id="rId7"/>
    <p:sldId id="263" r:id="rId8"/>
    <p:sldId id="297" r:id="rId9"/>
    <p:sldId id="301" r:id="rId10"/>
    <p:sldId id="268" r:id="rId11"/>
    <p:sldId id="310" r:id="rId12"/>
    <p:sldId id="300" r:id="rId13"/>
    <p:sldId id="265" r:id="rId14"/>
    <p:sldId id="293" r:id="rId15"/>
    <p:sldId id="291" r:id="rId16"/>
    <p:sldId id="292" r:id="rId17"/>
    <p:sldId id="262" r:id="rId18"/>
    <p:sldId id="294" r:id="rId19"/>
    <p:sldId id="266" r:id="rId20"/>
    <p:sldId id="259" r:id="rId21"/>
    <p:sldId id="295" r:id="rId22"/>
    <p:sldId id="296" r:id="rId23"/>
    <p:sldId id="302" r:id="rId24"/>
    <p:sldId id="303" r:id="rId25"/>
    <p:sldId id="264" r:id="rId26"/>
    <p:sldId id="304" r:id="rId27"/>
    <p:sldId id="305" r:id="rId28"/>
    <p:sldId id="308" r:id="rId29"/>
    <p:sldId id="269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Presentación" id="{0C8D6623-5645-4631-9A05-FDB0A85A4A24}">
          <p14:sldIdLst>
            <p14:sldId id="288"/>
            <p14:sldId id="306"/>
            <p14:sldId id="258"/>
          </p14:sldIdLst>
        </p14:section>
        <p14:section name="Visión general" id="{E97164AE-6209-4071-9D47-7B470B554938}">
          <p14:sldIdLst>
            <p14:sldId id="289"/>
            <p14:sldId id="298"/>
            <p14:sldId id="299"/>
            <p14:sldId id="263"/>
          </p14:sldIdLst>
        </p14:section>
        <p14:section name="Historia y ambientación" id="{94587B83-B79F-42BA-A343-47C9BD38D832}">
          <p14:sldIdLst>
            <p14:sldId id="297"/>
            <p14:sldId id="301"/>
            <p14:sldId id="268"/>
            <p14:sldId id="310"/>
          </p14:sldIdLst>
        </p14:section>
        <p14:section name="Estética y arte" id="{7185A2E7-A352-4529-96AA-B475F436F4AE}">
          <p14:sldIdLst>
            <p14:sldId id="300"/>
            <p14:sldId id="265"/>
            <p14:sldId id="293"/>
            <p14:sldId id="291"/>
            <p14:sldId id="292"/>
            <p14:sldId id="262"/>
            <p14:sldId id="294"/>
            <p14:sldId id="266"/>
            <p14:sldId id="259"/>
            <p14:sldId id="295"/>
            <p14:sldId id="296"/>
          </p14:sldIdLst>
        </p14:section>
        <p14:section name="Mecánicas y diseño" id="{504AFC7A-D33B-4AD7-BFB0-3E8E1A86E089}">
          <p14:sldIdLst>
            <p14:sldId id="302"/>
            <p14:sldId id="303"/>
            <p14:sldId id="264"/>
            <p14:sldId id="304"/>
            <p14:sldId id="305"/>
            <p14:sldId id="308"/>
          </p14:sldIdLst>
        </p14:section>
        <p14:section name="Final" id="{09F1C0AE-A090-4632-AAA2-EDF2D96CE0D4}">
          <p14:sldIdLst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B7E458A-463C-D28D-E016-B9C70E430982}" name="Diego Martínez Chamorro" initials="DM" userId="S::UO294054@uniovi.es::815239a9-b8af-4284-a974-31f524501e1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0000"/>
    <a:srgbClr val="000000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A69548-F0DD-46D9-A7D8-6C3DBBD9A8EE}" v="141" dt="2025-12-04T17:46:22.799"/>
  </p1510:revLst>
</p1510:revInfo>
</file>

<file path=ppt/tableStyles.xml><?xml version="1.0" encoding="utf-8"?>
<a:tblStyleLst xmlns:a="http://schemas.openxmlformats.org/drawingml/2006/main" def="{BE8C1468-543A-4BEE-B76D-076561DA8C38}">
  <a:tblStyle styleId="{BE8C1468-543A-4BEE-B76D-076561DA8C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Covián Gómez" userId="S::uo295168@uniovi.es::9a82b252-f52c-4980-8da2-cca1a902a5ca" providerId="AD" clId="Web-{9797DE55-F864-77D9-EB97-3401EC2E2109}"/>
    <pc:docChg chg="addSld delSld modSld sldOrd modSection">
      <pc:chgData name="David Covián Gómez" userId="S::uo295168@uniovi.es::9a82b252-f52c-4980-8da2-cca1a902a5ca" providerId="AD" clId="Web-{9797DE55-F864-77D9-EB97-3401EC2E2109}" dt="2025-11-27T17:41:53.037" v="134"/>
      <pc:docMkLst>
        <pc:docMk/>
      </pc:docMkLst>
      <pc:sldChg chg="addSp delSp modSp add ord replId">
        <pc:chgData name="David Covián Gómez" userId="S::uo295168@uniovi.es::9a82b252-f52c-4980-8da2-cca1a902a5ca" providerId="AD" clId="Web-{9797DE55-F864-77D9-EB97-3401EC2E2109}" dt="2025-11-27T17:41:48.897" v="133" actId="1076"/>
        <pc:sldMkLst>
          <pc:docMk/>
          <pc:sldMk cId="2526423065" sldId="310"/>
        </pc:sldMkLst>
        <pc:spChg chg="mod">
          <ac:chgData name="David Covián Gómez" userId="S::uo295168@uniovi.es::9a82b252-f52c-4980-8da2-cca1a902a5ca" providerId="AD" clId="Web-{9797DE55-F864-77D9-EB97-3401EC2E2109}" dt="2025-11-27T17:41:23.802" v="123" actId="1076"/>
          <ac:spMkLst>
            <pc:docMk/>
            <pc:sldMk cId="2526423065" sldId="310"/>
            <ac:spMk id="5" creationId="{B70A18E7-96E2-61B2-2DFD-A05DDD6DFA5A}"/>
          </ac:spMkLst>
        </pc:spChg>
        <pc:spChg chg="add mod">
          <ac:chgData name="David Covián Gómez" userId="S::uo295168@uniovi.es::9a82b252-f52c-4980-8da2-cca1a902a5ca" providerId="AD" clId="Web-{9797DE55-F864-77D9-EB97-3401EC2E2109}" dt="2025-11-27T17:41:38.412" v="130" actId="1076"/>
          <ac:spMkLst>
            <pc:docMk/>
            <pc:sldMk cId="2526423065" sldId="310"/>
            <ac:spMk id="10" creationId="{2C77A982-D8C3-9A39-5C98-D3C7FAB1CFAA}"/>
          </ac:spMkLst>
        </pc:spChg>
        <pc:picChg chg="add del mod ord modCrop">
          <ac:chgData name="David Covián Gómez" userId="S::uo295168@uniovi.es::9a82b252-f52c-4980-8da2-cca1a902a5ca" providerId="AD" clId="Web-{9797DE55-F864-77D9-EB97-3401EC2E2109}" dt="2025-11-27T17:41:02.036" v="118" actId="1076"/>
          <ac:picMkLst>
            <pc:docMk/>
            <pc:sldMk cId="2526423065" sldId="310"/>
            <ac:picMk id="4" creationId="{0247A176-CF8B-8E5D-E39C-A2DCF18955A4}"/>
          </ac:picMkLst>
        </pc:picChg>
        <pc:picChg chg="add mod">
          <ac:chgData name="David Covián Gómez" userId="S::uo295168@uniovi.es::9a82b252-f52c-4980-8da2-cca1a902a5ca" providerId="AD" clId="Web-{9797DE55-F864-77D9-EB97-3401EC2E2109}" dt="2025-11-27T17:41:48.897" v="133" actId="1076"/>
          <ac:picMkLst>
            <pc:docMk/>
            <pc:sldMk cId="2526423065" sldId="310"/>
            <ac:picMk id="11" creationId="{C3777804-0591-0698-A644-371EFB1620C3}"/>
          </ac:picMkLst>
        </pc:picChg>
      </pc:sldChg>
    </pc:docChg>
  </pc:docChgLst>
  <pc:docChgLst>
    <pc:chgData name="Aitor Gómez Ogueta" userId="S::uo294066@uniovi.es::4855ae52-9cc3-4ebb-ad94-aff0ccbc208a" providerId="AD" clId="Web-{71F71498-7DDE-0645-E397-6ABE5E109A1C}"/>
    <pc:docChg chg="sldOrd modSection">
      <pc:chgData name="Aitor Gómez Ogueta" userId="S::uo294066@uniovi.es::4855ae52-9cc3-4ebb-ad94-aff0ccbc208a" providerId="AD" clId="Web-{71F71498-7DDE-0645-E397-6ABE5E109A1C}" dt="2025-11-18T12:33:39.720" v="0"/>
      <pc:docMkLst>
        <pc:docMk/>
      </pc:docMkLst>
      <pc:sldChg chg="ord">
        <pc:chgData name="Aitor Gómez Ogueta" userId="S::uo294066@uniovi.es::4855ae52-9cc3-4ebb-ad94-aff0ccbc208a" providerId="AD" clId="Web-{71F71498-7DDE-0645-E397-6ABE5E109A1C}" dt="2025-11-18T12:33:39.720" v="0"/>
        <pc:sldMkLst>
          <pc:docMk/>
          <pc:sldMk cId="2227402072" sldId="306"/>
        </pc:sldMkLst>
      </pc:sldChg>
    </pc:docChg>
  </pc:docChgLst>
  <pc:docChgLst>
    <pc:chgData name="David Covián Gómez" userId="S::uo295168@uniovi.es::9a82b252-f52c-4980-8da2-cca1a902a5ca" providerId="AD" clId="Web-{092B6723-3829-8E97-9790-1702AAA0537F}"/>
    <pc:docChg chg="modSld">
      <pc:chgData name="David Covián Gómez" userId="S::uo295168@uniovi.es::9a82b252-f52c-4980-8da2-cca1a902a5ca" providerId="AD" clId="Web-{092B6723-3829-8E97-9790-1702AAA0537F}" dt="2025-11-18T11:46:43.297" v="1" actId="1076"/>
      <pc:docMkLst>
        <pc:docMk/>
      </pc:docMkLst>
      <pc:sldChg chg="modSp">
        <pc:chgData name="David Covián Gómez" userId="S::uo295168@uniovi.es::9a82b252-f52c-4980-8da2-cca1a902a5ca" providerId="AD" clId="Web-{092B6723-3829-8E97-9790-1702AAA0537F}" dt="2025-11-18T11:46:43.297" v="1" actId="1076"/>
        <pc:sldMkLst>
          <pc:docMk/>
          <pc:sldMk cId="2227402072" sldId="306"/>
        </pc:sldMkLst>
        <pc:spChg chg="mod">
          <ac:chgData name="David Covián Gómez" userId="S::uo295168@uniovi.es::9a82b252-f52c-4980-8da2-cca1a902a5ca" providerId="AD" clId="Web-{092B6723-3829-8E97-9790-1702AAA0537F}" dt="2025-11-18T11:46:43.297" v="1" actId="1076"/>
          <ac:spMkLst>
            <pc:docMk/>
            <pc:sldMk cId="2227402072" sldId="306"/>
            <ac:spMk id="9" creationId="{25AAC11D-9C23-3DAC-CC7D-222BA7437AD4}"/>
          </ac:spMkLst>
        </pc:spChg>
      </pc:sldChg>
    </pc:docChg>
  </pc:docChgLst>
  <pc:docChgLst>
    <pc:chgData name="Aitor Gómez Ogueta" userId="S::uo294066@uniovi.es::4855ae52-9cc3-4ebb-ad94-aff0ccbc208a" providerId="AD" clId="Web-{ED2DC423-4E4C-90C4-49B6-9D045BC9D720}"/>
    <pc:docChg chg="modSld">
      <pc:chgData name="Aitor Gómez Ogueta" userId="S::uo294066@uniovi.es::4855ae52-9cc3-4ebb-ad94-aff0ccbc208a" providerId="AD" clId="Web-{ED2DC423-4E4C-90C4-49B6-9D045BC9D720}" dt="2025-11-17T20:52:41.265" v="4" actId="20577"/>
      <pc:docMkLst>
        <pc:docMk/>
      </pc:docMkLst>
      <pc:sldChg chg="modSp">
        <pc:chgData name="Aitor Gómez Ogueta" userId="S::uo294066@uniovi.es::4855ae52-9cc3-4ebb-ad94-aff0ccbc208a" providerId="AD" clId="Web-{ED2DC423-4E4C-90C4-49B6-9D045BC9D720}" dt="2025-11-17T20:51:16.419" v="0" actId="20577"/>
        <pc:sldMkLst>
          <pc:docMk/>
          <pc:sldMk cId="0" sldId="264"/>
        </pc:sldMkLst>
        <pc:spChg chg="mod">
          <ac:chgData name="Aitor Gómez Ogueta" userId="S::uo294066@uniovi.es::4855ae52-9cc3-4ebb-ad94-aff0ccbc208a" providerId="AD" clId="Web-{ED2DC423-4E4C-90C4-49B6-9D045BC9D720}" dt="2025-11-17T20:51:16.419" v="0" actId="20577"/>
          <ac:spMkLst>
            <pc:docMk/>
            <pc:sldMk cId="0" sldId="264"/>
            <ac:spMk id="253" creationId="{00000000-0000-0000-0000-000000000000}"/>
          </ac:spMkLst>
        </pc:spChg>
      </pc:sldChg>
      <pc:sldChg chg="modSp">
        <pc:chgData name="Aitor Gómez Ogueta" userId="S::uo294066@uniovi.es::4855ae52-9cc3-4ebb-ad94-aff0ccbc208a" providerId="AD" clId="Web-{ED2DC423-4E4C-90C4-49B6-9D045BC9D720}" dt="2025-11-17T20:52:41.265" v="4" actId="20577"/>
        <pc:sldMkLst>
          <pc:docMk/>
          <pc:sldMk cId="1499811763" sldId="302"/>
        </pc:sldMkLst>
        <pc:spChg chg="mod">
          <ac:chgData name="Aitor Gómez Ogueta" userId="S::uo294066@uniovi.es::4855ae52-9cc3-4ebb-ad94-aff0ccbc208a" providerId="AD" clId="Web-{ED2DC423-4E4C-90C4-49B6-9D045BC9D720}" dt="2025-11-17T20:52:41.265" v="4" actId="20577"/>
          <ac:spMkLst>
            <pc:docMk/>
            <pc:sldMk cId="1499811763" sldId="302"/>
            <ac:spMk id="212" creationId="{62052FAE-9877-B8A9-1D5B-944E1A78D2A2}"/>
          </ac:spMkLst>
        </pc:spChg>
      </pc:sldChg>
    </pc:docChg>
  </pc:docChgLst>
  <pc:docChgLst>
    <pc:chgData name="David Covián Gómez" userId="S::uo295168@uniovi.es::9a82b252-f52c-4980-8da2-cca1a902a5ca" providerId="AD" clId="Web-{C961C634-DB68-39BF-510F-5049313E63BE}"/>
    <pc:docChg chg="addSld delSld modSld sldOrd delSection modSection">
      <pc:chgData name="David Covián Gómez" userId="S::uo295168@uniovi.es::9a82b252-f52c-4980-8da2-cca1a902a5ca" providerId="AD" clId="Web-{C961C634-DB68-39BF-510F-5049313E63BE}" dt="2025-11-17T21:27:52.639" v="250" actId="20577"/>
      <pc:docMkLst>
        <pc:docMk/>
      </pc:docMkLst>
      <pc:sldChg chg="add del">
        <pc:chgData name="David Covián Gómez" userId="S::uo295168@uniovi.es::9a82b252-f52c-4980-8da2-cca1a902a5ca" providerId="AD" clId="Web-{C961C634-DB68-39BF-510F-5049313E63BE}" dt="2025-11-17T21:01:56.350" v="9"/>
        <pc:sldMkLst>
          <pc:docMk/>
          <pc:sldMk cId="0" sldId="269"/>
        </pc:sldMkLst>
      </pc:sldChg>
      <pc:sldChg chg="ord">
        <pc:chgData name="David Covián Gómez" userId="S::uo295168@uniovi.es::9a82b252-f52c-4980-8da2-cca1a902a5ca" providerId="AD" clId="Web-{C961C634-DB68-39BF-510F-5049313E63BE}" dt="2025-11-17T21:09:39.204" v="14"/>
        <pc:sldMkLst>
          <pc:docMk/>
          <pc:sldMk cId="0" sldId="288"/>
        </pc:sldMkLst>
      </pc:sldChg>
      <pc:sldChg chg="addSp delSp modSp add mod replId modClrScheme chgLayout">
        <pc:chgData name="David Covián Gómez" userId="S::uo295168@uniovi.es::9a82b252-f52c-4980-8da2-cca1a902a5ca" providerId="AD" clId="Web-{C961C634-DB68-39BF-510F-5049313E63BE}" dt="2025-11-17T21:21:33.851" v="187"/>
        <pc:sldMkLst>
          <pc:docMk/>
          <pc:sldMk cId="2227402072" sldId="306"/>
        </pc:sldMkLst>
        <pc:spChg chg="add mod">
          <ac:chgData name="David Covián Gómez" userId="S::uo295168@uniovi.es::9a82b252-f52c-4980-8da2-cca1a902a5ca" providerId="AD" clId="Web-{C961C634-DB68-39BF-510F-5049313E63BE}" dt="2025-11-17T21:21:33.804" v="183"/>
          <ac:spMkLst>
            <pc:docMk/>
            <pc:sldMk cId="2227402072" sldId="306"/>
            <ac:spMk id="9" creationId="{25AAC11D-9C23-3DAC-CC7D-222BA7437AD4}"/>
          </ac:spMkLst>
        </pc:spChg>
        <pc:spChg chg="add mod">
          <ac:chgData name="David Covián Gómez" userId="S::uo295168@uniovi.es::9a82b252-f52c-4980-8da2-cca1a902a5ca" providerId="AD" clId="Web-{C961C634-DB68-39BF-510F-5049313E63BE}" dt="2025-11-17T21:21:33.804" v="184"/>
          <ac:spMkLst>
            <pc:docMk/>
            <pc:sldMk cId="2227402072" sldId="306"/>
            <ac:spMk id="10" creationId="{A76EDF0F-BC3B-8C67-2BC2-EB5239CE3ECA}"/>
          </ac:spMkLst>
        </pc:spChg>
        <pc:spChg chg="add mod">
          <ac:chgData name="David Covián Gómez" userId="S::uo295168@uniovi.es::9a82b252-f52c-4980-8da2-cca1a902a5ca" providerId="AD" clId="Web-{C961C634-DB68-39BF-510F-5049313E63BE}" dt="2025-11-17T21:21:33.819" v="185"/>
          <ac:spMkLst>
            <pc:docMk/>
            <pc:sldMk cId="2227402072" sldId="306"/>
            <ac:spMk id="11" creationId="{088B3F26-AEF7-CCDC-5790-677DA6722E3E}"/>
          </ac:spMkLst>
        </pc:spChg>
        <pc:spChg chg="add mod">
          <ac:chgData name="David Covián Gómez" userId="S::uo295168@uniovi.es::9a82b252-f52c-4980-8da2-cca1a902a5ca" providerId="AD" clId="Web-{C961C634-DB68-39BF-510F-5049313E63BE}" dt="2025-11-17T21:21:33.819" v="186"/>
          <ac:spMkLst>
            <pc:docMk/>
            <pc:sldMk cId="2227402072" sldId="306"/>
            <ac:spMk id="12" creationId="{C0A3C617-034B-F764-1636-3820DE699D60}"/>
          </ac:spMkLst>
        </pc:spChg>
        <pc:spChg chg="add mod">
          <ac:chgData name="David Covián Gómez" userId="S::uo295168@uniovi.es::9a82b252-f52c-4980-8da2-cca1a902a5ca" providerId="AD" clId="Web-{C961C634-DB68-39BF-510F-5049313E63BE}" dt="2025-11-17T21:21:33.851" v="187"/>
          <ac:spMkLst>
            <pc:docMk/>
            <pc:sldMk cId="2227402072" sldId="306"/>
            <ac:spMk id="13" creationId="{016DC500-0633-2388-2341-291298AE16C6}"/>
          </ac:spMkLst>
        </pc:spChg>
        <pc:spChg chg="mod">
          <ac:chgData name="David Covián Gómez" userId="S::uo295168@uniovi.es::9a82b252-f52c-4980-8da2-cca1a902a5ca" providerId="AD" clId="Web-{C961C634-DB68-39BF-510F-5049313E63BE}" dt="2025-11-17T21:15:10.212" v="65" actId="1076"/>
          <ac:spMkLst>
            <pc:docMk/>
            <pc:sldMk cId="2227402072" sldId="306"/>
            <ac:spMk id="248" creationId="{70F6E792-8FE0-C7F0-4885-124AEED8C055}"/>
          </ac:spMkLst>
        </pc:spChg>
        <pc:picChg chg="add mod">
          <ac:chgData name="David Covián Gómez" userId="S::uo295168@uniovi.es::9a82b252-f52c-4980-8da2-cca1a902a5ca" providerId="AD" clId="Web-{C961C634-DB68-39BF-510F-5049313E63BE}" dt="2025-11-17T21:20:42.318" v="161" actId="1076"/>
          <ac:picMkLst>
            <pc:docMk/>
            <pc:sldMk cId="2227402072" sldId="306"/>
            <ac:picMk id="6" creationId="{9CC004F0-5D5F-A1E0-8681-EAB06D2273FB}"/>
          </ac:picMkLst>
        </pc:picChg>
      </pc:sldChg>
      <pc:sldChg chg="addSp delSp modSp add del mod ord replId modClrScheme chgLayout">
        <pc:chgData name="David Covián Gómez" userId="S::uo295168@uniovi.es::9a82b252-f52c-4980-8da2-cca1a902a5ca" providerId="AD" clId="Web-{C961C634-DB68-39BF-510F-5049313E63BE}" dt="2025-11-17T21:27:52.639" v="250" actId="20577"/>
        <pc:sldMkLst>
          <pc:docMk/>
          <pc:sldMk cId="4248310598" sldId="308"/>
        </pc:sldMkLst>
        <pc:spChg chg="mod ord">
          <ac:chgData name="David Covián Gómez" userId="S::uo295168@uniovi.es::9a82b252-f52c-4980-8da2-cca1a902a5ca" providerId="AD" clId="Web-{C961C634-DB68-39BF-510F-5049313E63BE}" dt="2025-11-17T21:27:52.639" v="250" actId="20577"/>
          <ac:spMkLst>
            <pc:docMk/>
            <pc:sldMk cId="4248310598" sldId="308"/>
            <ac:spMk id="266" creationId="{B2A92E61-EB9D-57E1-C23C-FEF35144FBCA}"/>
          </ac:spMkLst>
        </pc:spChg>
        <pc:picChg chg="add mod">
          <ac:chgData name="David Covián Gómez" userId="S::uo295168@uniovi.es::9a82b252-f52c-4980-8da2-cca1a902a5ca" providerId="AD" clId="Web-{C961C634-DB68-39BF-510F-5049313E63BE}" dt="2025-11-17T21:27:42.076" v="246" actId="1076"/>
          <ac:picMkLst>
            <pc:docMk/>
            <pc:sldMk cId="4248310598" sldId="308"/>
            <ac:picMk id="11" creationId="{0E18BFC4-12DF-51EE-CCF3-33D65BC317D9}"/>
          </ac:picMkLst>
        </pc:picChg>
      </pc:sldChg>
    </pc:docChg>
  </pc:docChgLst>
  <pc:docChgLst>
    <pc:chgData name="Diego Martínez Chamorro" userId="815239a9-b8af-4284-a974-31f524501e15" providerId="ADAL" clId="{0C553904-6A38-4F2A-B839-3878A06AFC0B}"/>
    <pc:docChg chg="undo custSel addSld modSld addSection modSection">
      <pc:chgData name="Diego Martínez Chamorro" userId="815239a9-b8af-4284-a974-31f524501e15" providerId="ADAL" clId="{0C553904-6A38-4F2A-B839-3878A06AFC0B}" dt="2025-12-04T17:47:08.589" v="497" actId="1076"/>
      <pc:docMkLst>
        <pc:docMk/>
      </pc:docMkLst>
      <pc:sldChg chg="addSp delSp modSp mod">
        <pc:chgData name="Diego Martínez Chamorro" userId="815239a9-b8af-4284-a974-31f524501e15" providerId="ADAL" clId="{0C553904-6A38-4F2A-B839-3878A06AFC0B}" dt="2025-12-04T15:43:59.478" v="358" actId="21"/>
        <pc:sldMkLst>
          <pc:docMk/>
          <pc:sldMk cId="0" sldId="288"/>
        </pc:sldMkLst>
        <pc:spChg chg="add del mod">
          <ac:chgData name="Diego Martínez Chamorro" userId="815239a9-b8af-4284-a974-31f524501e15" providerId="ADAL" clId="{0C553904-6A38-4F2A-B839-3878A06AFC0B}" dt="2025-12-04T15:43:59.478" v="358" actId="21"/>
          <ac:spMkLst>
            <pc:docMk/>
            <pc:sldMk cId="0" sldId="288"/>
            <ac:spMk id="2" creationId="{8676E966-6DB7-66A2-1C18-56B3EA753882}"/>
          </ac:spMkLst>
        </pc:spChg>
        <pc:spChg chg="mod">
          <ac:chgData name="Diego Martínez Chamorro" userId="815239a9-b8af-4284-a974-31f524501e15" providerId="ADAL" clId="{0C553904-6A38-4F2A-B839-3878A06AFC0B}" dt="2025-11-17T16:30:13.336" v="8" actId="404"/>
          <ac:spMkLst>
            <pc:docMk/>
            <pc:sldMk cId="0" sldId="288"/>
            <ac:spMk id="132" creationId="{00000000-0000-0000-0000-000000000000}"/>
          </ac:spMkLst>
        </pc:spChg>
        <pc:spChg chg="mod">
          <ac:chgData name="Diego Martínez Chamorro" userId="815239a9-b8af-4284-a974-31f524501e15" providerId="ADAL" clId="{0C553904-6A38-4F2A-B839-3878A06AFC0B}" dt="2025-11-17T16:30:56.189" v="20" actId="1076"/>
          <ac:spMkLst>
            <pc:docMk/>
            <pc:sldMk cId="0" sldId="288"/>
            <ac:spMk id="133" creationId="{00000000-0000-0000-0000-000000000000}"/>
          </ac:spMkLst>
        </pc:spChg>
        <pc:picChg chg="add mod ord">
          <ac:chgData name="Diego Martínez Chamorro" userId="815239a9-b8af-4284-a974-31f524501e15" providerId="ADAL" clId="{0C553904-6A38-4F2A-B839-3878A06AFC0B}" dt="2025-11-17T16:30:44.344" v="14" actId="1076"/>
          <ac:picMkLst>
            <pc:docMk/>
            <pc:sldMk cId="0" sldId="288"/>
            <ac:picMk id="3" creationId="{5C5558F1-1FC1-E472-EE59-62D8C27EFA66}"/>
          </ac:picMkLst>
        </pc:picChg>
        <pc:picChg chg="ord">
          <ac:chgData name="Diego Martínez Chamorro" userId="815239a9-b8af-4284-a974-31f524501e15" providerId="ADAL" clId="{0C553904-6A38-4F2A-B839-3878A06AFC0B}" dt="2025-11-17T16:30:37.089" v="13" actId="167"/>
          <ac:picMkLst>
            <pc:docMk/>
            <pc:sldMk cId="0" sldId="288"/>
            <ac:picMk id="131" creationId="{00000000-0000-0000-0000-000000000000}"/>
          </ac:picMkLst>
        </pc:picChg>
      </pc:sldChg>
      <pc:sldChg chg="addSp modSp mod">
        <pc:chgData name="Diego Martínez Chamorro" userId="815239a9-b8af-4284-a974-31f524501e15" providerId="ADAL" clId="{0C553904-6A38-4F2A-B839-3878A06AFC0B}" dt="2025-11-17T16:35:38.298" v="56" actId="20577"/>
        <pc:sldMkLst>
          <pc:docMk/>
          <pc:sldMk cId="3874667144" sldId="289"/>
        </pc:sldMkLst>
        <pc:picChg chg="mod">
          <ac:chgData name="Diego Martínez Chamorro" userId="815239a9-b8af-4284-a974-31f524501e15" providerId="ADAL" clId="{0C553904-6A38-4F2A-B839-3878A06AFC0B}" dt="2025-11-17T16:35:08.168" v="46" actId="1076"/>
          <ac:picMkLst>
            <pc:docMk/>
            <pc:sldMk cId="3874667144" sldId="289"/>
            <ac:picMk id="208" creationId="{2AB41076-6B3C-4E19-D68E-A94DA12701A3}"/>
          </ac:picMkLst>
        </pc:picChg>
      </pc:sldChg>
      <pc:sldChg chg="addSp delSp modSp mod">
        <pc:chgData name="Diego Martínez Chamorro" userId="815239a9-b8af-4284-a974-31f524501e15" providerId="ADAL" clId="{0C553904-6A38-4F2A-B839-3878A06AFC0B}" dt="2025-11-17T16:35:26.198" v="50"/>
        <pc:sldMkLst>
          <pc:docMk/>
          <pc:sldMk cId="2938920383" sldId="297"/>
        </pc:sldMkLst>
      </pc:sldChg>
      <pc:sldChg chg="addSp delSp modSp mod">
        <pc:chgData name="Diego Martínez Chamorro" userId="815239a9-b8af-4284-a974-31f524501e15" providerId="ADAL" clId="{0C553904-6A38-4F2A-B839-3878A06AFC0B}" dt="2025-12-04T15:45:14.751" v="376" actId="478"/>
        <pc:sldMkLst>
          <pc:docMk/>
          <pc:sldMk cId="182292059" sldId="300"/>
        </pc:sldMkLst>
        <pc:spChg chg="add del mod">
          <ac:chgData name="Diego Martínez Chamorro" userId="815239a9-b8af-4284-a974-31f524501e15" providerId="ADAL" clId="{0C553904-6A38-4F2A-B839-3878A06AFC0B}" dt="2025-12-04T15:45:14.751" v="376" actId="478"/>
          <ac:spMkLst>
            <pc:docMk/>
            <pc:sldMk cId="182292059" sldId="300"/>
            <ac:spMk id="2" creationId="{8676E966-6DB7-66A2-1C18-56B3EA753882}"/>
          </ac:spMkLst>
        </pc:spChg>
        <pc:picChg chg="mod">
          <ac:chgData name="Diego Martínez Chamorro" userId="815239a9-b8af-4284-a974-31f524501e15" providerId="ADAL" clId="{0C553904-6A38-4F2A-B839-3878A06AFC0B}" dt="2025-12-04T15:44:28.671" v="366" actId="1076"/>
          <ac:picMkLst>
            <pc:docMk/>
            <pc:sldMk cId="182292059" sldId="300"/>
            <ac:picMk id="208" creationId="{243B0B2A-E64F-DF69-A416-4471D49F8EA5}"/>
          </ac:picMkLst>
        </pc:picChg>
      </pc:sldChg>
      <pc:sldChg chg="modSp mod">
        <pc:chgData name="Diego Martínez Chamorro" userId="815239a9-b8af-4284-a974-31f524501e15" providerId="ADAL" clId="{0C553904-6A38-4F2A-B839-3878A06AFC0B}" dt="2025-12-04T17:23:54.192" v="485" actId="20577"/>
        <pc:sldMkLst>
          <pc:docMk/>
          <pc:sldMk cId="2630333798" sldId="305"/>
        </pc:sldMkLst>
        <pc:spChg chg="mod">
          <ac:chgData name="Diego Martínez Chamorro" userId="815239a9-b8af-4284-a974-31f524501e15" providerId="ADAL" clId="{0C553904-6A38-4F2A-B839-3878A06AFC0B}" dt="2025-12-04T17:23:48.176" v="483" actId="20577"/>
          <ac:spMkLst>
            <pc:docMk/>
            <pc:sldMk cId="2630333798" sldId="305"/>
            <ac:spMk id="17" creationId="{5074A1D8-9286-40C2-BE89-86ECF898AAA8}"/>
          </ac:spMkLst>
        </pc:spChg>
        <pc:spChg chg="mod">
          <ac:chgData name="Diego Martínez Chamorro" userId="815239a9-b8af-4284-a974-31f524501e15" providerId="ADAL" clId="{0C553904-6A38-4F2A-B839-3878A06AFC0B}" dt="2025-12-04T17:23:54.192" v="485" actId="20577"/>
          <ac:spMkLst>
            <pc:docMk/>
            <pc:sldMk cId="2630333798" sldId="305"/>
            <ac:spMk id="34" creationId="{CAE2198D-B6C1-DC38-D99A-9A6F7ACACDE4}"/>
          </ac:spMkLst>
        </pc:spChg>
      </pc:sldChg>
      <pc:sldChg chg="modSp mod">
        <pc:chgData name="Diego Martínez Chamorro" userId="815239a9-b8af-4284-a974-31f524501e15" providerId="ADAL" clId="{0C553904-6A38-4F2A-B839-3878A06AFC0B}" dt="2025-12-04T15:42:31.931" v="270" actId="14100"/>
        <pc:sldMkLst>
          <pc:docMk/>
          <pc:sldMk cId="2227402072" sldId="306"/>
        </pc:sldMkLst>
        <pc:picChg chg="mod modCrop">
          <ac:chgData name="Diego Martínez Chamorro" userId="815239a9-b8af-4284-a974-31f524501e15" providerId="ADAL" clId="{0C553904-6A38-4F2A-B839-3878A06AFC0B}" dt="2025-12-04T15:42:31.931" v="270" actId="14100"/>
          <ac:picMkLst>
            <pc:docMk/>
            <pc:sldMk cId="2227402072" sldId="306"/>
            <ac:picMk id="6" creationId="{9CC004F0-5D5F-A1E0-8681-EAB06D2273FB}"/>
          </ac:picMkLst>
        </pc:picChg>
      </pc:sldChg>
      <pc:sldChg chg="modSp add mod setBg">
        <pc:chgData name="Diego Martínez Chamorro" userId="815239a9-b8af-4284-a974-31f524501e15" providerId="ADAL" clId="{0C553904-6A38-4F2A-B839-3878A06AFC0B}" dt="2025-12-04T17:47:08.589" v="497" actId="1076"/>
        <pc:sldMkLst>
          <pc:docMk/>
          <pc:sldMk cId="4248310598" sldId="308"/>
        </pc:sldMkLst>
        <pc:spChg chg="mod">
          <ac:chgData name="Diego Martínez Chamorro" userId="815239a9-b8af-4284-a974-31f524501e15" providerId="ADAL" clId="{0C553904-6A38-4F2A-B839-3878A06AFC0B}" dt="2025-12-04T17:47:08.589" v="497" actId="1076"/>
          <ac:spMkLst>
            <pc:docMk/>
            <pc:sldMk cId="4248310598" sldId="308"/>
            <ac:spMk id="266" creationId="{B2A92E61-EB9D-57E1-C23C-FEF35144FBCA}"/>
          </ac:spMkLst>
        </pc:spChg>
      </pc:sldChg>
      <pc:sldChg chg="addSp delSp modSp mod">
        <pc:chgData name="Diego Martínez Chamorro" userId="815239a9-b8af-4284-a974-31f524501e15" providerId="ADAL" clId="{0C553904-6A38-4F2A-B839-3878A06AFC0B}" dt="2025-12-04T15:50:39.671" v="459"/>
        <pc:sldMkLst>
          <pc:docMk/>
          <pc:sldMk cId="2526423065" sldId="310"/>
        </pc:sldMkLst>
        <pc:picChg chg="mod">
          <ac:chgData name="Diego Martínez Chamorro" userId="815239a9-b8af-4284-a974-31f524501e15" providerId="ADAL" clId="{0C553904-6A38-4F2A-B839-3878A06AFC0B}" dt="2025-12-04T15:48:02.841" v="421" actId="1076"/>
          <ac:picMkLst>
            <pc:docMk/>
            <pc:sldMk cId="2526423065" sldId="310"/>
            <ac:picMk id="4" creationId="{0247A176-CF8B-8E5D-E39C-A2DCF18955A4}"/>
          </ac:picMkLst>
        </pc:picChg>
        <pc:picChg chg="add del mod">
          <ac:chgData name="Diego Martínez Chamorro" userId="815239a9-b8af-4284-a974-31f524501e15" providerId="ADAL" clId="{0C553904-6A38-4F2A-B839-3878A06AFC0B}" dt="2025-12-04T15:47:46.651" v="418" actId="478"/>
          <ac:picMkLst>
            <pc:docMk/>
            <pc:sldMk cId="2526423065" sldId="310"/>
            <ac:picMk id="1026" creationId="{AE8554F2-A83E-DF13-C08C-41F409FE7787}"/>
          </ac:picMkLst>
        </pc:picChg>
        <pc:picChg chg="add mod">
          <ac:chgData name="Diego Martínez Chamorro" userId="815239a9-b8af-4284-a974-31f524501e15" providerId="ADAL" clId="{0C553904-6A38-4F2A-B839-3878A06AFC0B}" dt="2025-12-04T15:50:39.671" v="459"/>
          <ac:picMkLst>
            <pc:docMk/>
            <pc:sldMk cId="2526423065" sldId="310"/>
            <ac:picMk id="1028" creationId="{F9EE2219-7BBD-9805-FFF5-91A773673EC7}"/>
          </ac:picMkLst>
        </pc:picChg>
      </pc:sldChg>
    </pc:docChg>
  </pc:docChgLst>
</pc:chgInfo>
</file>

<file path=ppt/comments/modernComment_121_E6F2BA8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3952790-F97C-4374-9103-F99CACB9E04C}" authorId="{9B7E458A-463C-D28D-E016-B9C70E430982}" created="2025-11-17T16:37:40.147">
    <pc:sldMkLst xmlns:pc="http://schemas.microsoft.com/office/powerpoint/2013/main/command">
      <pc:docMk/>
      <pc:sldMk cId="3874667144" sldId="289"/>
    </pc:sldMkLst>
    <p188:txBody>
      <a:bodyPr/>
      <a:lstStyle/>
      <a:p>
        <a:r>
          <a:rPr lang="es-ES_tradnl"/>
          <a:t>Las imágenes que usé para las secciones y tal vienen casi todas de
https://elpais.com/elpais/2018/03/27/album/1522143020_493174.html
</a:t>
        </a:r>
      </a:p>
    </p188:txBody>
  </p188:cm>
</p188:cmLst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4fd172b5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44fd172b5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e1d838b627_4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e1d838b627_4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C659B7A8-E704-726D-85D7-DE39BE0AF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C1E9BBD3-83F2-71EC-8FAC-633EF3777C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7266B37D-48D5-B9FE-F1E5-3DDA8B41DE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235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7123E684-D08A-D237-104A-96BDF3B08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1d838b627_4_0:notes">
            <a:extLst>
              <a:ext uri="{FF2B5EF4-FFF2-40B4-BE49-F238E27FC236}">
                <a16:creationId xmlns:a16="http://schemas.microsoft.com/office/drawing/2014/main" id="{2ADEC04D-3334-F1D1-BDA4-E25A2B7DB6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1d838b627_4_0:notes">
            <a:extLst>
              <a:ext uri="{FF2B5EF4-FFF2-40B4-BE49-F238E27FC236}">
                <a16:creationId xmlns:a16="http://schemas.microsoft.com/office/drawing/2014/main" id="{465813B2-75E8-9D5C-8E7E-AF8CC1B8EB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9808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CFD9F6F3-88D5-FA8F-633D-6A96FF2AD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>
            <a:extLst>
              <a:ext uri="{FF2B5EF4-FFF2-40B4-BE49-F238E27FC236}">
                <a16:creationId xmlns:a16="http://schemas.microsoft.com/office/drawing/2014/main" id="{ADD644D2-1F93-7F7E-32DA-8A541C6610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>
            <a:extLst>
              <a:ext uri="{FF2B5EF4-FFF2-40B4-BE49-F238E27FC236}">
                <a16:creationId xmlns:a16="http://schemas.microsoft.com/office/drawing/2014/main" id="{EF90408A-5E8B-B3B8-B93C-42453DFE3F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48525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5B26BD31-5959-87A9-BBD0-E48C7A2B8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>
            <a:extLst>
              <a:ext uri="{FF2B5EF4-FFF2-40B4-BE49-F238E27FC236}">
                <a16:creationId xmlns:a16="http://schemas.microsoft.com/office/drawing/2014/main" id="{EE9EAAB2-4780-C1DB-E36D-1BF64920FD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>
            <a:extLst>
              <a:ext uri="{FF2B5EF4-FFF2-40B4-BE49-F238E27FC236}">
                <a16:creationId xmlns:a16="http://schemas.microsoft.com/office/drawing/2014/main" id="{A4B33002-6CA8-92F9-F4E7-1E97A2D56D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72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A0A98A1B-9596-A2ED-4C19-A7E13095F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>
            <a:extLst>
              <a:ext uri="{FF2B5EF4-FFF2-40B4-BE49-F238E27FC236}">
                <a16:creationId xmlns:a16="http://schemas.microsoft.com/office/drawing/2014/main" id="{0323256A-DD89-7F33-2E25-4F03DEACEC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>
            <a:extLst>
              <a:ext uri="{FF2B5EF4-FFF2-40B4-BE49-F238E27FC236}">
                <a16:creationId xmlns:a16="http://schemas.microsoft.com/office/drawing/2014/main" id="{4A05DE9C-6ED1-95F3-6922-D99E313EEF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925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ACB60C09-1FB8-AC19-EF0F-7D245826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1d838b627_4_38:notes">
            <a:extLst>
              <a:ext uri="{FF2B5EF4-FFF2-40B4-BE49-F238E27FC236}">
                <a16:creationId xmlns:a16="http://schemas.microsoft.com/office/drawing/2014/main" id="{B63FBB3D-93F3-9C95-9030-064D2BE71B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1d838b627_4_38:notes">
            <a:extLst>
              <a:ext uri="{FF2B5EF4-FFF2-40B4-BE49-F238E27FC236}">
                <a16:creationId xmlns:a16="http://schemas.microsoft.com/office/drawing/2014/main" id="{78A3B331-C45B-88A1-0B18-6B75FEF7A3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9859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3fb61485ab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3fb61485ab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303609D0-0E2F-C95F-1A0E-6B11FB66C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1d838b627_4_168:notes">
            <a:extLst>
              <a:ext uri="{FF2B5EF4-FFF2-40B4-BE49-F238E27FC236}">
                <a16:creationId xmlns:a16="http://schemas.microsoft.com/office/drawing/2014/main" id="{DCE46CC9-CFD3-B61C-DC30-9E49F8E314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1d838b627_4_168:notes">
            <a:extLst>
              <a:ext uri="{FF2B5EF4-FFF2-40B4-BE49-F238E27FC236}">
                <a16:creationId xmlns:a16="http://schemas.microsoft.com/office/drawing/2014/main" id="{B27A0861-2669-2CDF-CE1C-D98F26EDEF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99443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9AA4BA83-9AAF-9AFF-6BA5-E6FD71293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2E5892E6-9500-4AD2-0111-FD7F9DA376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B4D9DBFC-8AE5-B454-8B6F-A9D0C7AAC4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759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E8C97BB8-CE36-0322-5C17-362158835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ED03016A-F7DA-32E4-824B-6DB3AC4F47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474DA99F-DD10-9143-AC52-25EF336AC9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7925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8B1E4D94-0C5A-2BEB-39BB-A042FED11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1d838b627_4_0:notes">
            <a:extLst>
              <a:ext uri="{FF2B5EF4-FFF2-40B4-BE49-F238E27FC236}">
                <a16:creationId xmlns:a16="http://schemas.microsoft.com/office/drawing/2014/main" id="{D2C22DB0-7987-F907-9F40-EE21DDAD7B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1d838b627_4_0:notes">
            <a:extLst>
              <a:ext uri="{FF2B5EF4-FFF2-40B4-BE49-F238E27FC236}">
                <a16:creationId xmlns:a16="http://schemas.microsoft.com/office/drawing/2014/main" id="{32F6BDD9-FC06-BC3B-DA96-B00919B77C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6398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1d838b627_4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1d838b627_4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E7AADE9C-05CC-E58D-A31C-E24896BB3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1d838b627_4_168:notes">
            <a:extLst>
              <a:ext uri="{FF2B5EF4-FFF2-40B4-BE49-F238E27FC236}">
                <a16:creationId xmlns:a16="http://schemas.microsoft.com/office/drawing/2014/main" id="{4AD9A278-7B1B-BAB8-F759-41FD4943F7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1d838b627_4_168:notes">
            <a:extLst>
              <a:ext uri="{FF2B5EF4-FFF2-40B4-BE49-F238E27FC236}">
                <a16:creationId xmlns:a16="http://schemas.microsoft.com/office/drawing/2014/main" id="{893B1047-B9C7-683C-AC5D-B4F9CC095E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5513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7AC53EF0-61E3-6C42-E6E4-389C536C8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1d838b627_4_168:notes">
            <a:extLst>
              <a:ext uri="{FF2B5EF4-FFF2-40B4-BE49-F238E27FC236}">
                <a16:creationId xmlns:a16="http://schemas.microsoft.com/office/drawing/2014/main" id="{7A2C3A34-CCC7-9B28-C4A0-6EFCBAAAA8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1d838b627_4_168:notes">
            <a:extLst>
              <a:ext uri="{FF2B5EF4-FFF2-40B4-BE49-F238E27FC236}">
                <a16:creationId xmlns:a16="http://schemas.microsoft.com/office/drawing/2014/main" id="{4202CB9B-B946-8EEC-0C0B-0C29E598C1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80494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6928F38D-FF3E-9B3B-5B19-D40E6165B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1d838b627_4_84:notes">
            <a:extLst>
              <a:ext uri="{FF2B5EF4-FFF2-40B4-BE49-F238E27FC236}">
                <a16:creationId xmlns:a16="http://schemas.microsoft.com/office/drawing/2014/main" id="{A87893C0-C35C-9713-93FF-FF39328AFE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1d838b627_4_84:notes">
            <a:extLst>
              <a:ext uri="{FF2B5EF4-FFF2-40B4-BE49-F238E27FC236}">
                <a16:creationId xmlns:a16="http://schemas.microsoft.com/office/drawing/2014/main" id="{1874FF97-AF36-705C-283E-06B88548FF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6386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35c9f142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35c9f142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6e4ef7ea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6e4ef7ea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6807ACEB-743F-080E-56E9-FAA79928B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1d838b627_4_0:notes">
            <a:extLst>
              <a:ext uri="{FF2B5EF4-FFF2-40B4-BE49-F238E27FC236}">
                <a16:creationId xmlns:a16="http://schemas.microsoft.com/office/drawing/2014/main" id="{BFC846EE-2D06-371E-031B-F155822907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1d838b627_4_0:notes">
            <a:extLst>
              <a:ext uri="{FF2B5EF4-FFF2-40B4-BE49-F238E27FC236}">
                <a16:creationId xmlns:a16="http://schemas.microsoft.com/office/drawing/2014/main" id="{8013956F-2BD6-9F05-3BA2-669679E86C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08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FB78FAB5-7376-357C-C69A-5780F86AD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63B3AEC4-A58E-8ED4-9AE0-CBDDCB89F7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611DBB96-7E92-F05D-A15E-038DCBAAF9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4276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CE967CD7-BAF8-77F3-4534-130E97836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1d838b627_4_0:notes">
            <a:extLst>
              <a:ext uri="{FF2B5EF4-FFF2-40B4-BE49-F238E27FC236}">
                <a16:creationId xmlns:a16="http://schemas.microsoft.com/office/drawing/2014/main" id="{FBE87A15-AC1D-C340-2FC0-326EEDD527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1d838b627_4_0:notes">
            <a:extLst>
              <a:ext uri="{FF2B5EF4-FFF2-40B4-BE49-F238E27FC236}">
                <a16:creationId xmlns:a16="http://schemas.microsoft.com/office/drawing/2014/main" id="{D977F574-0D8A-E6F6-8203-6305D2B934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0517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8F351A6C-399A-C7F5-2CD7-129252DE2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4_19:notes">
            <a:extLst>
              <a:ext uri="{FF2B5EF4-FFF2-40B4-BE49-F238E27FC236}">
                <a16:creationId xmlns:a16="http://schemas.microsoft.com/office/drawing/2014/main" id="{B25D75F7-E433-4D04-2FD3-A8FB58C29F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4_19:notes">
            <a:extLst>
              <a:ext uri="{FF2B5EF4-FFF2-40B4-BE49-F238E27FC236}">
                <a16:creationId xmlns:a16="http://schemas.microsoft.com/office/drawing/2014/main" id="{DF0730B5-7725-608C-C4BC-1CC9840A53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303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001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28600" y="2144400"/>
            <a:ext cx="3879600" cy="27705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868500" y="228600"/>
            <a:ext cx="2046900" cy="6771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952850"/>
            <a:ext cx="6576000" cy="7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subTitle" idx="1"/>
          </p:nvPr>
        </p:nvSpPr>
        <p:spPr>
          <a:xfrm>
            <a:off x="1284000" y="2816250"/>
            <a:ext cx="65760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>
            <a:spLocks noGrp="1"/>
          </p:cNvSpPr>
          <p:nvPr>
            <p:ph type="pic" idx="2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_tradnl"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71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1"/>
          </p:nvPr>
        </p:nvSpPr>
        <p:spPr>
          <a:xfrm>
            <a:off x="1471725" y="1773663"/>
            <a:ext cx="2799900" cy="5064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3"/>
          </p:nvPr>
        </p:nvSpPr>
        <p:spPr>
          <a:xfrm>
            <a:off x="4872375" y="1773663"/>
            <a:ext cx="2799900" cy="5064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4" hasCustomPrompt="1"/>
          </p:nvPr>
        </p:nvSpPr>
        <p:spPr>
          <a:xfrm>
            <a:off x="5839050" y="1250308"/>
            <a:ext cx="865800" cy="52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5" hasCustomPrompt="1"/>
          </p:nvPr>
        </p:nvSpPr>
        <p:spPr>
          <a:xfrm>
            <a:off x="2439525" y="1250450"/>
            <a:ext cx="864300" cy="5232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6"/>
          </p:nvPr>
        </p:nvSpPr>
        <p:spPr>
          <a:xfrm>
            <a:off x="1471725" y="2203850"/>
            <a:ext cx="2799900" cy="581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7"/>
          </p:nvPr>
        </p:nvSpPr>
        <p:spPr>
          <a:xfrm>
            <a:off x="4872375" y="2203850"/>
            <a:ext cx="2799900" cy="581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8"/>
          </p:nvPr>
        </p:nvSpPr>
        <p:spPr>
          <a:xfrm>
            <a:off x="1471725" y="3453988"/>
            <a:ext cx="2799900" cy="5064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9"/>
          </p:nvPr>
        </p:nvSpPr>
        <p:spPr>
          <a:xfrm>
            <a:off x="4872375" y="3453988"/>
            <a:ext cx="2799900" cy="5064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3" hasCustomPrompt="1"/>
          </p:nvPr>
        </p:nvSpPr>
        <p:spPr>
          <a:xfrm>
            <a:off x="5839050" y="2930633"/>
            <a:ext cx="865800" cy="52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14" hasCustomPrompt="1"/>
          </p:nvPr>
        </p:nvSpPr>
        <p:spPr>
          <a:xfrm>
            <a:off x="2439525" y="2930775"/>
            <a:ext cx="864300" cy="5232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5"/>
          </p:nvPr>
        </p:nvSpPr>
        <p:spPr>
          <a:xfrm>
            <a:off x="1471725" y="3884188"/>
            <a:ext cx="2799900" cy="581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6"/>
          </p:nvPr>
        </p:nvSpPr>
        <p:spPr>
          <a:xfrm>
            <a:off x="4872375" y="3884188"/>
            <a:ext cx="2799900" cy="581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3998400" cy="227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228600" y="2653800"/>
            <a:ext cx="3998400" cy="21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─"/>
              <a:defRPr sz="1400"/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45550" y="0"/>
            <a:ext cx="39984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228600" y="3468000"/>
            <a:ext cx="5090100" cy="144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82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1"/>
          </p:nvPr>
        </p:nvSpPr>
        <p:spPr>
          <a:xfrm>
            <a:off x="228600" y="228600"/>
            <a:ext cx="20943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/>
          <p:nvPr/>
        </p:nvSpPr>
        <p:spPr>
          <a:xfrm>
            <a:off x="5994900" y="228600"/>
            <a:ext cx="2920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includes icons,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 b="1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 title="dark-style-aokigahara-forest.jpg"/>
          <p:cNvPicPr preferRelativeResize="0"/>
          <p:nvPr/>
        </p:nvPicPr>
        <p:blipFill rotWithShape="1">
          <a:blip r:embed="rId2">
            <a:alphaModFix/>
          </a:blip>
          <a:srcRect t="7798" b="7806"/>
          <a:stretch/>
        </p:blipFill>
        <p:spPr>
          <a:xfrm>
            <a:off x="-1" y="-1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title="aokigahara-forest-dark-style (1).jpg"/>
          <p:cNvPicPr preferRelativeResize="0"/>
          <p:nvPr/>
        </p:nvPicPr>
        <p:blipFill rotWithShape="1">
          <a:blip r:embed="rId2">
            <a:alphaModFix/>
          </a:blip>
          <a:srcRect t="7798" b="7806"/>
          <a:stretch/>
        </p:blipFill>
        <p:spPr>
          <a:xfrm>
            <a:off x="-1" y="-1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subTitle" idx="1"/>
          </p:nvPr>
        </p:nvSpPr>
        <p:spPr>
          <a:xfrm>
            <a:off x="704088" y="2396400"/>
            <a:ext cx="44109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2"/>
          </p:nvPr>
        </p:nvSpPr>
        <p:spPr>
          <a:xfrm>
            <a:off x="717288" y="1222850"/>
            <a:ext cx="43977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3"/>
          </p:nvPr>
        </p:nvSpPr>
        <p:spPr>
          <a:xfrm>
            <a:off x="704088" y="3569950"/>
            <a:ext cx="44109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hasCustomPrompt="1"/>
          </p:nvPr>
        </p:nvSpPr>
        <p:spPr>
          <a:xfrm>
            <a:off x="229947" y="2396400"/>
            <a:ext cx="4728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>
            <a:spLocks noGrp="1"/>
          </p:cNvSpPr>
          <p:nvPr>
            <p:ph type="title" idx="4" hasCustomPrompt="1"/>
          </p:nvPr>
        </p:nvSpPr>
        <p:spPr>
          <a:xfrm>
            <a:off x="229947" y="1222850"/>
            <a:ext cx="472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 idx="5" hasCustomPrompt="1"/>
          </p:nvPr>
        </p:nvSpPr>
        <p:spPr>
          <a:xfrm>
            <a:off x="228597" y="3569950"/>
            <a:ext cx="4755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5" name="Google Shape;75;p16"/>
          <p:cNvSpPr txBox="1">
            <a:spLocks noGrp="1"/>
          </p:cNvSpPr>
          <p:nvPr>
            <p:ph type="title" idx="6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>
            <a:spLocks noGrp="1"/>
          </p:cNvSpPr>
          <p:nvPr>
            <p:ph type="pic" idx="7"/>
          </p:nvPr>
        </p:nvSpPr>
        <p:spPr>
          <a:xfrm>
            <a:off x="6030975" y="0"/>
            <a:ext cx="31131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443860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>
            <a:spLocks noGrp="1"/>
          </p:cNvSpPr>
          <p:nvPr>
            <p:ph type="pic" idx="2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_tradnl"/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 hasCustomPrompt="1"/>
          </p:nvPr>
        </p:nvSpPr>
        <p:spPr>
          <a:xfrm>
            <a:off x="557068" y="1909489"/>
            <a:ext cx="3405600" cy="1031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1"/>
          </p:nvPr>
        </p:nvSpPr>
        <p:spPr>
          <a:xfrm>
            <a:off x="557068" y="2864687"/>
            <a:ext cx="3405600" cy="3693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title" idx="3" hasCustomPrompt="1"/>
          </p:nvPr>
        </p:nvSpPr>
        <p:spPr>
          <a:xfrm>
            <a:off x="5181332" y="1909485"/>
            <a:ext cx="3405600" cy="1031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4"/>
          </p:nvPr>
        </p:nvSpPr>
        <p:spPr>
          <a:xfrm>
            <a:off x="5181332" y="2864715"/>
            <a:ext cx="3405600" cy="3693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872164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419101" y="20516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ubTitle" idx="2"/>
          </p:nvPr>
        </p:nvSpPr>
        <p:spPr>
          <a:xfrm>
            <a:off x="3381450" y="20516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3"/>
          </p:nvPr>
        </p:nvSpPr>
        <p:spPr>
          <a:xfrm>
            <a:off x="419101" y="37113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4"/>
          </p:nvPr>
        </p:nvSpPr>
        <p:spPr>
          <a:xfrm>
            <a:off x="3381450" y="37113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5"/>
          </p:nvPr>
        </p:nvSpPr>
        <p:spPr>
          <a:xfrm>
            <a:off x="6343799" y="20516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ubTitle" idx="6"/>
          </p:nvPr>
        </p:nvSpPr>
        <p:spPr>
          <a:xfrm>
            <a:off x="6343799" y="3711350"/>
            <a:ext cx="2381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7"/>
          </p:nvPr>
        </p:nvSpPr>
        <p:spPr>
          <a:xfrm>
            <a:off x="419101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8"/>
          </p:nvPr>
        </p:nvSpPr>
        <p:spPr>
          <a:xfrm>
            <a:off x="3383250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9"/>
          </p:nvPr>
        </p:nvSpPr>
        <p:spPr>
          <a:xfrm>
            <a:off x="6347399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13"/>
          </p:nvPr>
        </p:nvSpPr>
        <p:spPr>
          <a:xfrm>
            <a:off x="419101" y="29256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4"/>
          </p:nvPr>
        </p:nvSpPr>
        <p:spPr>
          <a:xfrm>
            <a:off x="3383250" y="29256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15"/>
          </p:nvPr>
        </p:nvSpPr>
        <p:spPr>
          <a:xfrm>
            <a:off x="6347399" y="29256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366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_tradnl"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6904800" cy="11082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29225" y="2698500"/>
            <a:ext cx="885600" cy="1108200"/>
          </a:xfrm>
          <a:prstGeom prst="rect">
            <a:avLst/>
          </a:prstGeom>
          <a:noFill/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2300" y="228600"/>
            <a:ext cx="2063100" cy="615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228600" y="886200"/>
            <a:ext cx="5562600" cy="10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352800" y="1917600"/>
            <a:ext cx="5562600" cy="23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4087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571550" y="3591188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4631050" y="3595164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571550" y="4038186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4631050" y="4038187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>
            <a:spLocks noGrp="1"/>
          </p:cNvSpPr>
          <p:nvPr>
            <p:ph type="pic" idx="5"/>
          </p:nvPr>
        </p:nvSpPr>
        <p:spPr>
          <a:xfrm>
            <a:off x="0" y="939125"/>
            <a:ext cx="9144000" cy="250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_trad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3998400" cy="144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1609625" y="2066125"/>
            <a:ext cx="3824100" cy="25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>
            <a:spLocks noGrp="1"/>
          </p:cNvSpPr>
          <p:nvPr>
            <p:ph type="pic" idx="2"/>
          </p:nvPr>
        </p:nvSpPr>
        <p:spPr>
          <a:xfrm>
            <a:off x="5715849" y="0"/>
            <a:ext cx="3428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720064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2"/>
          </p:nvPr>
        </p:nvSpPr>
        <p:spPr>
          <a:xfrm>
            <a:off x="4826936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_tradnl"/>
          </a:p>
        </p:txBody>
      </p:sp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1990650" y="4391700"/>
            <a:ext cx="5162700" cy="523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5" r:id="rId14"/>
    <p:sldLayoutId id="2147483666" r:id="rId15"/>
    <p:sldLayoutId id="2147483667" r:id="rId16"/>
    <p:sldLayoutId id="2147483675" r:id="rId17"/>
    <p:sldLayoutId id="2147483676" r:id="rId18"/>
    <p:sldLayoutId id="2147483677" r:id="rId19"/>
    <p:sldLayoutId id="2147483678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9.wdp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hyperlink" Target="https://github.com/DavidCG-27/sev-pantumaca/tree/main/docs" TargetMode="External"/><Relationship Id="rId4" Type="http://schemas.microsoft.com/office/2007/relationships/hdphoto" Target="../media/hdphoto10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5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16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1_E6F2BA8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t="3060" b="3060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pic>
        <p:nvPicPr>
          <p:cNvPr id="3" name="Picture 2" descr="A person holding an object&#10;&#10;AI-generated content may be incorrect.">
            <a:extLst>
              <a:ext uri="{FF2B5EF4-FFF2-40B4-BE49-F238E27FC236}">
                <a16:creationId xmlns:a16="http://schemas.microsoft.com/office/drawing/2014/main" id="{5C5558F1-1FC1-E472-EE59-62D8C27EF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6011" y="785906"/>
            <a:ext cx="5513567" cy="3898767"/>
          </a:xfrm>
          <a:prstGeom prst="rect">
            <a:avLst/>
          </a:prstGeom>
        </p:spPr>
      </p:pic>
      <p:sp>
        <p:nvSpPr>
          <p:cNvPr id="132" name="Google Shape;132;p30"/>
          <p:cNvSpPr txBox="1">
            <a:spLocks noGrp="1"/>
          </p:cNvSpPr>
          <p:nvPr>
            <p:ph type="ctrTitle"/>
          </p:nvPr>
        </p:nvSpPr>
        <p:spPr>
          <a:xfrm>
            <a:off x="228600" y="978195"/>
            <a:ext cx="4152014" cy="39367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6000" cap="small" spc="-300" noProof="0" err="1"/>
              <a:t>Game</a:t>
            </a:r>
            <a:br>
              <a:rPr lang="es-ES_tradnl" sz="6000" cap="small" spc="-300" noProof="0"/>
            </a:br>
            <a:r>
              <a:rPr lang="es-ES_tradnl" sz="6000" cap="small" spc="-300" noProof="0" err="1"/>
              <a:t>Design</a:t>
            </a:r>
            <a:br>
              <a:rPr lang="es-ES_tradnl" sz="6000" cap="small" spc="-300" noProof="0"/>
            </a:br>
            <a:r>
              <a:rPr lang="es-ES_tradnl" sz="6000" cap="small" spc="-300" noProof="0"/>
              <a:t>Document</a:t>
            </a:r>
          </a:p>
        </p:txBody>
      </p:sp>
      <p:sp>
        <p:nvSpPr>
          <p:cNvPr id="133" name="Google Shape;133;p30"/>
          <p:cNvSpPr txBox="1">
            <a:spLocks noGrp="1"/>
          </p:cNvSpPr>
          <p:nvPr>
            <p:ph type="subTitle" idx="1"/>
          </p:nvPr>
        </p:nvSpPr>
        <p:spPr>
          <a:xfrm>
            <a:off x="4704861" y="217129"/>
            <a:ext cx="2535865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Grupo </a:t>
            </a:r>
            <a:r>
              <a:rPr lang="es-ES_tradnl" noProof="0" err="1"/>
              <a:t>Pantumaca</a:t>
            </a:r>
            <a:endParaRPr lang="es-ES_tradnl" noProof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51000" contrast="4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8" name="Google Shape;203;p33">
            <a:extLst>
              <a:ext uri="{FF2B5EF4-FFF2-40B4-BE49-F238E27FC236}">
                <a16:creationId xmlns:a16="http://schemas.microsoft.com/office/drawing/2014/main" id="{2DF868D8-61D9-67E8-5D48-C8579647519D}"/>
              </a:ext>
            </a:extLst>
          </p:cNvPr>
          <p:cNvSpPr txBox="1">
            <a:spLocks/>
          </p:cNvSpPr>
          <p:nvPr/>
        </p:nvSpPr>
        <p:spPr>
          <a:xfrm>
            <a:off x="4571952" y="3034426"/>
            <a:ext cx="4346830" cy="11813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001" sz="1600"/>
              <a:t>Si </a:t>
            </a:r>
            <a:r>
              <a:rPr lang="en-001" sz="1600" err="1"/>
              <a:t>llega</a:t>
            </a:r>
            <a:r>
              <a:rPr lang="en-001" sz="1600"/>
              <a:t> al </a:t>
            </a:r>
            <a:r>
              <a:rPr lang="en-001" sz="2000" b="1"/>
              <a:t>100%</a:t>
            </a:r>
            <a:r>
              <a:rPr lang="en-001" sz="1600"/>
              <a:t>, </a:t>
            </a:r>
            <a:r>
              <a:rPr lang="en-001" sz="2000" b="1"/>
              <a:t>se </a:t>
            </a:r>
            <a:r>
              <a:rPr lang="en-001" sz="2000" b="1" err="1"/>
              <a:t>acabó</a:t>
            </a:r>
            <a:r>
              <a:rPr lang="en-001" sz="1600"/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001" sz="1600"/>
              <a:t>La </a:t>
            </a:r>
            <a:r>
              <a:rPr lang="en-001" sz="1600" err="1"/>
              <a:t>única</a:t>
            </a:r>
            <a:r>
              <a:rPr lang="en-001" sz="1600"/>
              <a:t> forma de </a:t>
            </a:r>
            <a:r>
              <a:rPr lang="en-001" sz="1600" err="1"/>
              <a:t>evitarlo</a:t>
            </a:r>
            <a:r>
              <a:rPr lang="en-001" sz="1600"/>
              <a:t> es </a:t>
            </a:r>
            <a:br>
              <a:rPr lang="en-001" sz="1600"/>
            </a:br>
            <a:r>
              <a:rPr lang="en-001" sz="2000" b="1" err="1"/>
              <a:t>esconderse</a:t>
            </a:r>
            <a:r>
              <a:rPr lang="en-001" sz="1600"/>
              <a:t>, </a:t>
            </a:r>
            <a:r>
              <a:rPr lang="en-001" sz="2000" b="1" err="1"/>
              <a:t>huir</a:t>
            </a:r>
            <a:r>
              <a:rPr lang="en-001" sz="1600"/>
              <a:t> y resolver</a:t>
            </a:r>
            <a:r>
              <a:rPr lang="en-001" sz="1600" b="1"/>
              <a:t> </a:t>
            </a:r>
            <a:r>
              <a:rPr lang="en-001" sz="2000" b="1"/>
              <a:t>puzzles</a:t>
            </a:r>
            <a:r>
              <a:rPr lang="en-001" sz="1600"/>
              <a:t>.</a:t>
            </a:r>
            <a:endParaRPr lang="es-ES" sz="1600"/>
          </a:p>
        </p:txBody>
      </p:sp>
      <p:sp>
        <p:nvSpPr>
          <p:cNvPr id="304" name="Google Shape;304;p42"/>
          <p:cNvSpPr txBox="1">
            <a:spLocks noGrp="1"/>
          </p:cNvSpPr>
          <p:nvPr>
            <p:ph type="title"/>
          </p:nvPr>
        </p:nvSpPr>
        <p:spPr>
          <a:xfrm>
            <a:off x="3322248" y="735978"/>
            <a:ext cx="2499408" cy="6400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800"/>
              <a:t>LA AMENAZA CENTRAL</a:t>
            </a:r>
            <a:endParaRPr sz="2800"/>
          </a:p>
        </p:txBody>
      </p:sp>
      <p:sp>
        <p:nvSpPr>
          <p:cNvPr id="306" name="Google Shape;306;p42"/>
          <p:cNvSpPr txBox="1">
            <a:spLocks noGrp="1"/>
          </p:cNvSpPr>
          <p:nvPr>
            <p:ph type="title" idx="3"/>
          </p:nvPr>
        </p:nvSpPr>
        <p:spPr>
          <a:xfrm>
            <a:off x="1775436" y="1614554"/>
            <a:ext cx="5593032" cy="1181374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60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CORRUPCIÓN</a:t>
            </a:r>
            <a:endParaRPr sz="60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Google Shape;203;p33">
            <a:extLst>
              <a:ext uri="{FF2B5EF4-FFF2-40B4-BE49-F238E27FC236}">
                <a16:creationId xmlns:a16="http://schemas.microsoft.com/office/drawing/2014/main" id="{094B58EF-5DA3-D420-1185-9F4C92672A59}"/>
              </a:ext>
            </a:extLst>
          </p:cNvPr>
          <p:cNvSpPr txBox="1">
            <a:spLocks/>
          </p:cNvSpPr>
          <p:nvPr/>
        </p:nvSpPr>
        <p:spPr>
          <a:xfrm>
            <a:off x="225170" y="3034426"/>
            <a:ext cx="4346830" cy="11813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ES" sz="1600"/>
              <a:t>El jugador no tiene barra de vida, sino un </a:t>
            </a:r>
            <a:br>
              <a:rPr lang="en-001" sz="1600"/>
            </a:br>
            <a:r>
              <a:rPr lang="en-001" sz="2000" b="1"/>
              <a:t>“</a:t>
            </a:r>
            <a:r>
              <a:rPr lang="es-ES" sz="2000" b="1"/>
              <a:t>Nivel de Corrupción</a:t>
            </a:r>
            <a:r>
              <a:rPr lang="en-001" sz="2000" b="1"/>
              <a:t>”</a:t>
            </a:r>
            <a:r>
              <a:rPr lang="en-001" sz="1600"/>
              <a:t>.</a:t>
            </a:r>
            <a:endParaRPr lang="es-ES" sz="160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ES" sz="1600"/>
              <a:t>Ciertas acciones o enemigos aumentan este nivel.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31BFB752-66DF-692C-A9B2-52018DB06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17;p35">
            <a:extLst>
              <a:ext uri="{FF2B5EF4-FFF2-40B4-BE49-F238E27FC236}">
                <a16:creationId xmlns:a16="http://schemas.microsoft.com/office/drawing/2014/main" id="{B70A18E7-96E2-61B2-2DFD-A05DDD6DFA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55031" y="315528"/>
            <a:ext cx="6874576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5500" dirty="0"/>
              <a:t>¿</a:t>
            </a:r>
            <a:r>
              <a:rPr lang="en-US" sz="5500" dirty="0" err="1"/>
              <a:t>Quieres</a:t>
            </a:r>
            <a:r>
              <a:rPr lang="en-US" sz="5500" dirty="0"/>
              <a:t> saber </a:t>
            </a:r>
            <a:r>
              <a:rPr lang="en-US" sz="5500" dirty="0" err="1"/>
              <a:t>más</a:t>
            </a:r>
            <a:r>
              <a:rPr lang="en-US" sz="5500" dirty="0"/>
              <a:t>?</a:t>
            </a:r>
            <a:endParaRPr lang="en-US" sz="5500">
              <a:solidFill>
                <a:srgbClr val="000000"/>
              </a:solidFill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sz="5500" dirty="0"/>
          </a:p>
        </p:txBody>
      </p:sp>
      <p:pic>
        <p:nvPicPr>
          <p:cNvPr id="4" name="Marcador de posición de imagen 3" descr="La Moncloa. Moncloa Abierta [Prensa]">
            <a:extLst>
              <a:ext uri="{FF2B5EF4-FFF2-40B4-BE49-F238E27FC236}">
                <a16:creationId xmlns:a16="http://schemas.microsoft.com/office/drawing/2014/main" id="{0247A176-CF8B-8E5D-E39C-A2DCF18955A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>
            <a:alphaModFix amt="5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saturation sat="79000"/>
                    </a14:imgEffect>
                    <a14:imgEffect>
                      <a14:brightnessContrast bright="-50000" contrast="59000"/>
                    </a14:imgEffect>
                  </a14:imgLayer>
                </a14:imgProps>
              </a:ext>
            </a:extLst>
          </a:blip>
          <a:srcRect l="27771" r="29003" b="-168"/>
          <a:stretch>
            <a:fillRect/>
          </a:stretch>
        </p:blipFill>
        <p:spPr>
          <a:xfrm>
            <a:off x="290" y="-544"/>
            <a:ext cx="3344398" cy="515761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Google Shape;203;p33">
            <a:extLst>
              <a:ext uri="{FF2B5EF4-FFF2-40B4-BE49-F238E27FC236}">
                <a16:creationId xmlns:a16="http://schemas.microsoft.com/office/drawing/2014/main" id="{2C77A982-D8C3-9A39-5C98-D3C7FAB1CFAA}"/>
              </a:ext>
            </a:extLst>
          </p:cNvPr>
          <p:cNvSpPr txBox="1">
            <a:spLocks noGrp="1"/>
          </p:cNvSpPr>
          <p:nvPr/>
        </p:nvSpPr>
        <p:spPr>
          <a:xfrm>
            <a:off x="3756992" y="1609861"/>
            <a:ext cx="5072773" cy="2428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─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None/>
            </a:pPr>
            <a:r>
              <a:rPr lang="es-ES" dirty="0"/>
              <a:t>Entra en </a:t>
            </a:r>
            <a:r>
              <a:rPr lang="es-ES" dirty="0">
                <a:hlinkClick r:id="rId5"/>
              </a:rPr>
              <a:t>https://github.com/DavidCG-27/sev-pantumaca</a:t>
            </a:r>
            <a:r>
              <a:rPr lang="es-ES" dirty="0"/>
              <a:t> y averigua más sobre la historia y las mecánicas del juego.</a:t>
            </a:r>
          </a:p>
          <a:p>
            <a:pPr marL="0" lvl="0" indent="0">
              <a:buNone/>
            </a:pPr>
            <a:endParaRPr lang="es-ES" dirty="0"/>
          </a:p>
        </p:txBody>
      </p:sp>
      <p:pic>
        <p:nvPicPr>
          <p:cNvPr id="11" name="Imagen 10" descr="Código QR&#10;&#10;El contenido generado por IA puede ser incorrecto.">
            <a:extLst>
              <a:ext uri="{FF2B5EF4-FFF2-40B4-BE49-F238E27FC236}">
                <a16:creationId xmlns:a16="http://schemas.microsoft.com/office/drawing/2014/main" id="{C3777804-0591-0698-A644-371EFB1620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7714" y="2573200"/>
            <a:ext cx="2263637" cy="2200275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9EE2219-7BBD-9805-FFF5-91A773673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44"/>
            <a:ext cx="3429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6423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3646147B-9821-56A4-399B-2C975E704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4">
            <a:extLst>
              <a:ext uri="{FF2B5EF4-FFF2-40B4-BE49-F238E27FC236}">
                <a16:creationId xmlns:a16="http://schemas.microsoft.com/office/drawing/2014/main" id="{243B0B2A-E64F-DF69-A416-4471D49F8EA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5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3" y="-1"/>
            <a:ext cx="9144003" cy="5143501"/>
          </a:xfrm>
          <a:prstGeom prst="rect">
            <a:avLst/>
          </a:prstGeom>
        </p:spPr>
      </p:pic>
      <p:sp>
        <p:nvSpPr>
          <p:cNvPr id="210" name="Google Shape;210;p34">
            <a:extLst>
              <a:ext uri="{FF2B5EF4-FFF2-40B4-BE49-F238E27FC236}">
                <a16:creationId xmlns:a16="http://schemas.microsoft.com/office/drawing/2014/main" id="{695E1057-914A-6A57-C141-5C3E4B5B5CFE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2000" y="2698500"/>
            <a:ext cx="98005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>
                <a:solidFill>
                  <a:schemeClr val="dk1"/>
                </a:solidFill>
              </a:rPr>
              <a:t>0</a:t>
            </a:r>
            <a:r>
              <a:rPr lang="en-001">
                <a:solidFill>
                  <a:schemeClr val="dk1"/>
                </a:solidFill>
              </a:rPr>
              <a:t>3</a:t>
            </a:r>
            <a:endParaRPr lang="es-ES_tradnl" noProof="0">
              <a:solidFill>
                <a:schemeClr val="dk1"/>
              </a:solidFill>
            </a:endParaRPr>
          </a:p>
        </p:txBody>
      </p:sp>
      <p:cxnSp>
        <p:nvCxnSpPr>
          <p:cNvPr id="211" name="Google Shape;211;p34">
            <a:extLst>
              <a:ext uri="{FF2B5EF4-FFF2-40B4-BE49-F238E27FC236}">
                <a16:creationId xmlns:a16="http://schemas.microsoft.com/office/drawing/2014/main" id="{CD8180FE-3A4A-F0E1-42E0-3DB2E71D23BA}"/>
              </a:ext>
            </a:extLst>
          </p:cNvPr>
          <p:cNvCxnSpPr/>
          <p:nvPr/>
        </p:nvCxnSpPr>
        <p:spPr>
          <a:xfrm>
            <a:off x="298225" y="3806700"/>
            <a:ext cx="74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12" name="Google Shape;212;p34">
            <a:extLst>
              <a:ext uri="{FF2B5EF4-FFF2-40B4-BE49-F238E27FC236}">
                <a16:creationId xmlns:a16="http://schemas.microsoft.com/office/drawing/2014/main" id="{80F84C99-5B1F-A0F7-4D12-A4D3AEFCCF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69048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 dirty="0"/>
              <a:t>ESTÉTICA &amp; </a:t>
            </a:r>
            <a:r>
              <a:rPr lang="es-ES_tradnl" noProof="0" dirty="0"/>
              <a:t>ARTE</a:t>
            </a:r>
          </a:p>
        </p:txBody>
      </p:sp>
    </p:spTree>
    <p:extLst>
      <p:ext uri="{BB962C8B-B14F-4D97-AF65-F5344CB8AC3E}">
        <p14:creationId xmlns:p14="http://schemas.microsoft.com/office/powerpoint/2010/main" val="182292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66" name="Google Shape;266;p39"/>
          <p:cNvSpPr txBox="1">
            <a:spLocks noGrp="1"/>
          </p:cNvSpPr>
          <p:nvPr>
            <p:ph type="title"/>
          </p:nvPr>
        </p:nvSpPr>
        <p:spPr>
          <a:xfrm>
            <a:off x="2834640" y="4391700"/>
            <a:ext cx="347472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ESTÉTICA Y AMBIENTE GENERAL</a:t>
            </a:r>
            <a:endParaRPr lang="es-ES_tradnl" noProof="0"/>
          </a:p>
        </p:txBody>
      </p:sp>
      <p:sp>
        <p:nvSpPr>
          <p:cNvPr id="2" name="Google Shape;209;p34">
            <a:extLst>
              <a:ext uri="{FF2B5EF4-FFF2-40B4-BE49-F238E27FC236}">
                <a16:creationId xmlns:a16="http://schemas.microsoft.com/office/drawing/2014/main" id="{04103C73-33FB-D655-E253-3C1FF7515D60}"/>
              </a:ext>
            </a:extLst>
          </p:cNvPr>
          <p:cNvSpPr txBox="1">
            <a:spLocks/>
          </p:cNvSpPr>
          <p:nvPr/>
        </p:nvSpPr>
        <p:spPr>
          <a:xfrm>
            <a:off x="6583680" y="201901"/>
            <a:ext cx="2331720" cy="4000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001" dirty="0">
                <a:solidFill>
                  <a:schemeClr val="tx1">
                    <a:lumMod val="50000"/>
                  </a:schemeClr>
                </a:solidFill>
              </a:rPr>
              <a:t>Resident Evil 2 Remake</a:t>
            </a:r>
            <a:endParaRPr lang="es-ES_tradnl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A46E0649-241D-0A27-7D53-555FEE97B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9">
            <a:extLst>
              <a:ext uri="{FF2B5EF4-FFF2-40B4-BE49-F238E27FC236}">
                <a16:creationId xmlns:a16="http://schemas.microsoft.com/office/drawing/2014/main" id="{538A727C-41FB-482A-9F9D-B956C4394E1E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66" name="Google Shape;266;p39">
            <a:extLst>
              <a:ext uri="{FF2B5EF4-FFF2-40B4-BE49-F238E27FC236}">
                <a16:creationId xmlns:a16="http://schemas.microsoft.com/office/drawing/2014/main" id="{ACBAAEA6-9096-DC14-6E78-7BFA38F0FA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02380" y="4391700"/>
            <a:ext cx="153924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INTERFACES</a:t>
            </a:r>
            <a:endParaRPr lang="es-ES_tradnl" noProof="0"/>
          </a:p>
        </p:txBody>
      </p:sp>
      <p:sp>
        <p:nvSpPr>
          <p:cNvPr id="2" name="Google Shape;209;p34">
            <a:extLst>
              <a:ext uri="{FF2B5EF4-FFF2-40B4-BE49-F238E27FC236}">
                <a16:creationId xmlns:a16="http://schemas.microsoft.com/office/drawing/2014/main" id="{AA87CCA6-F0DF-31DE-B329-A6C855B3FABE}"/>
              </a:ext>
            </a:extLst>
          </p:cNvPr>
          <p:cNvSpPr txBox="1">
            <a:spLocks/>
          </p:cNvSpPr>
          <p:nvPr/>
        </p:nvSpPr>
        <p:spPr>
          <a:xfrm>
            <a:off x="6583680" y="201901"/>
            <a:ext cx="2331720" cy="4000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001">
                <a:solidFill>
                  <a:schemeClr val="tx1">
                    <a:lumMod val="50000"/>
                  </a:schemeClr>
                </a:solidFill>
              </a:rPr>
              <a:t>Resident Evil 2 Remake</a:t>
            </a:r>
            <a:endParaRPr lang="es-ES_tradnl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95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F8EA99FC-1509-8610-E777-DE8E53250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9">
            <a:extLst>
              <a:ext uri="{FF2B5EF4-FFF2-40B4-BE49-F238E27FC236}">
                <a16:creationId xmlns:a16="http://schemas.microsoft.com/office/drawing/2014/main" id="{B677C76B-D9D1-B2ED-BE0D-9543E35F0DC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66" name="Google Shape;266;p39">
            <a:extLst>
              <a:ext uri="{FF2B5EF4-FFF2-40B4-BE49-F238E27FC236}">
                <a16:creationId xmlns:a16="http://schemas.microsoft.com/office/drawing/2014/main" id="{6C8ED930-1213-4281-01A3-F80FCDB1BA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40480" y="4391700"/>
            <a:ext cx="1463040" cy="523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ENTORNO</a:t>
            </a:r>
            <a:endParaRPr lang="es-ES_tradnl" noProof="0"/>
          </a:p>
        </p:txBody>
      </p:sp>
      <p:sp>
        <p:nvSpPr>
          <p:cNvPr id="2" name="Google Shape;209;p34">
            <a:extLst>
              <a:ext uri="{FF2B5EF4-FFF2-40B4-BE49-F238E27FC236}">
                <a16:creationId xmlns:a16="http://schemas.microsoft.com/office/drawing/2014/main" id="{47AB705C-503E-5281-6F80-16B2F91EED2F}"/>
              </a:ext>
            </a:extLst>
          </p:cNvPr>
          <p:cNvSpPr txBox="1">
            <a:spLocks/>
          </p:cNvSpPr>
          <p:nvPr/>
        </p:nvSpPr>
        <p:spPr>
          <a:xfrm>
            <a:off x="6852300" y="201901"/>
            <a:ext cx="2063100" cy="4000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err="1">
                <a:solidFill>
                  <a:schemeClr val="tx1">
                    <a:lumMod val="50000"/>
                  </a:schemeClr>
                </a:solidFill>
              </a:rPr>
              <a:t>Misery</a:t>
            </a:r>
            <a:r>
              <a:rPr lang="es-ES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s-ES" err="1">
                <a:solidFill>
                  <a:schemeClr val="tx1">
                    <a:lumMod val="50000"/>
                  </a:schemeClr>
                </a:solidFill>
              </a:rPr>
              <a:t>Mansion</a:t>
            </a:r>
            <a:endParaRPr lang="es-ES_tradnl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785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DD47CB5E-0AC2-07E8-6143-DCF22A0BC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9">
            <a:extLst>
              <a:ext uri="{FF2B5EF4-FFF2-40B4-BE49-F238E27FC236}">
                <a16:creationId xmlns:a16="http://schemas.microsoft.com/office/drawing/2014/main" id="{4EF42042-8E22-8142-298A-A62E8ADD926B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66" name="Google Shape;266;p39">
            <a:extLst>
              <a:ext uri="{FF2B5EF4-FFF2-40B4-BE49-F238E27FC236}">
                <a16:creationId xmlns:a16="http://schemas.microsoft.com/office/drawing/2014/main" id="{BE0477CA-3276-2E79-DF19-EEC6E5A287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95700" y="4391700"/>
            <a:ext cx="1752600" cy="523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ENTORNO (II)</a:t>
            </a:r>
            <a:endParaRPr lang="es-ES_tradnl" noProof="0"/>
          </a:p>
        </p:txBody>
      </p:sp>
    </p:spTree>
    <p:extLst>
      <p:ext uri="{BB962C8B-B14F-4D97-AF65-F5344CB8AC3E}">
        <p14:creationId xmlns:p14="http://schemas.microsoft.com/office/powerpoint/2010/main" val="663010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3400" noProof="0"/>
              <a:t>BASADO EN</a:t>
            </a:r>
            <a:endParaRPr lang="es-ES_tradnl" sz="3400" noProof="0"/>
          </a:p>
        </p:txBody>
      </p:sp>
      <p:sp>
        <p:nvSpPr>
          <p:cNvPr id="224" name="Google Shape;224;p36"/>
          <p:cNvSpPr txBox="1">
            <a:spLocks noGrp="1"/>
          </p:cNvSpPr>
          <p:nvPr>
            <p:ph type="subTitle" idx="3"/>
          </p:nvPr>
        </p:nvSpPr>
        <p:spPr>
          <a:xfrm>
            <a:off x="571550" y="4038186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Luminosidad</a:t>
            </a:r>
            <a:r>
              <a:rPr lang="en-001" noProof="0"/>
              <a:t> y </a:t>
            </a:r>
            <a:r>
              <a:rPr lang="en-001" noProof="0" err="1"/>
              <a:t>ambiente</a:t>
            </a:r>
            <a:r>
              <a:rPr lang="en-001" noProof="0"/>
              <a:t> de </a:t>
            </a:r>
            <a:r>
              <a:rPr lang="en-001" noProof="0" err="1"/>
              <a:t>los</a:t>
            </a:r>
            <a:r>
              <a:rPr lang="en-001" noProof="0"/>
              <a:t> </a:t>
            </a:r>
            <a:r>
              <a:rPr lang="en-001" noProof="0" err="1"/>
              <a:t>entornos</a:t>
            </a:r>
            <a:endParaRPr lang="en-001" noProof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err="1"/>
              <a:t>Estética</a:t>
            </a:r>
            <a:r>
              <a:rPr lang="en-001"/>
              <a:t> de </a:t>
            </a:r>
            <a:r>
              <a:rPr lang="en-001" err="1"/>
              <a:t>los</a:t>
            </a:r>
            <a:r>
              <a:rPr lang="en-001"/>
              <a:t> </a:t>
            </a:r>
            <a:r>
              <a:rPr lang="en-001" err="1"/>
              <a:t>elementos</a:t>
            </a:r>
            <a:r>
              <a:rPr lang="en-001"/>
              <a:t> de </a:t>
            </a:r>
            <a:r>
              <a:rPr lang="en-001" err="1"/>
              <a:t>interfaz</a:t>
            </a:r>
            <a:endParaRPr lang="es-ES_tradnl" noProof="0"/>
          </a:p>
        </p:txBody>
      </p:sp>
      <p:sp>
        <p:nvSpPr>
          <p:cNvPr id="225" name="Google Shape;225;p36"/>
          <p:cNvSpPr txBox="1">
            <a:spLocks noGrp="1"/>
          </p:cNvSpPr>
          <p:nvPr>
            <p:ph type="subTitle" idx="4"/>
          </p:nvPr>
        </p:nvSpPr>
        <p:spPr>
          <a:xfrm>
            <a:off x="4631050" y="4038187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Personajes</a:t>
            </a:r>
            <a:endParaRPr lang="en-001" noProof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Entorno</a:t>
            </a:r>
            <a:r>
              <a:rPr lang="en-001" noProof="0"/>
              <a:t> </a:t>
            </a:r>
            <a:r>
              <a:rPr lang="en-001" i="1" noProof="0"/>
              <a:t>(La Moncloa)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err="1"/>
              <a:t>Fotorealismo</a:t>
            </a:r>
            <a:endParaRPr lang="es-ES_tradnl" noProof="0"/>
          </a:p>
        </p:txBody>
      </p:sp>
      <p:sp>
        <p:nvSpPr>
          <p:cNvPr id="226" name="Google Shape;226;p36"/>
          <p:cNvSpPr txBox="1">
            <a:spLocks noGrp="1"/>
          </p:cNvSpPr>
          <p:nvPr>
            <p:ph type="subTitle" idx="1"/>
          </p:nvPr>
        </p:nvSpPr>
        <p:spPr>
          <a:xfrm>
            <a:off x="571550" y="3591188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RESIDENT EVIL</a:t>
            </a:r>
            <a:endParaRPr lang="es-ES_tradnl" noProof="0"/>
          </a:p>
        </p:txBody>
      </p:sp>
      <p:sp>
        <p:nvSpPr>
          <p:cNvPr id="227" name="Google Shape;227;p36"/>
          <p:cNvSpPr txBox="1">
            <a:spLocks noGrp="1"/>
          </p:cNvSpPr>
          <p:nvPr>
            <p:ph type="subTitle" idx="2"/>
          </p:nvPr>
        </p:nvSpPr>
        <p:spPr>
          <a:xfrm>
            <a:off x="4631050" y="3595164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LA ESCENA POLÍTICA ESPAÑOLA </a:t>
            </a:r>
            <a:endParaRPr lang="es-ES_tradnl" noProof="0"/>
          </a:p>
        </p:txBody>
      </p:sp>
      <p:pic>
        <p:nvPicPr>
          <p:cNvPr id="228" name="Google Shape;228;p36" title="aokigahara-forest-dark-style (3).jpg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 t="35705" b="23211"/>
          <a:stretch/>
        </p:blipFill>
        <p:spPr>
          <a:xfrm>
            <a:off x="0" y="939125"/>
            <a:ext cx="9144003" cy="2503775"/>
          </a:xfrm>
          <a:prstGeom prst="rect">
            <a:avLst/>
          </a:prstGeom>
        </p:spPr>
      </p:pic>
      <p:pic>
        <p:nvPicPr>
          <p:cNvPr id="1026" name="Picture 2" descr="Resident Evil 4: remake de la visión más terrorífica de España">
            <a:extLst>
              <a:ext uri="{FF2B5EF4-FFF2-40B4-BE49-F238E27FC236}">
                <a16:creationId xmlns:a16="http://schemas.microsoft.com/office/drawing/2014/main" id="{BEA55BC0-C129-6748-449B-561128CDF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939125"/>
            <a:ext cx="4576636" cy="2574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s males de la política española que ni una pandemia pudo erradicar">
            <a:extLst>
              <a:ext uri="{FF2B5EF4-FFF2-40B4-BE49-F238E27FC236}">
                <a16:creationId xmlns:a16="http://schemas.microsoft.com/office/drawing/2014/main" id="{F0EEFDDF-1CF6-E879-72C3-228E771D6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635" y="939125"/>
            <a:ext cx="4567365" cy="256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FB23E3B8-9746-E063-C646-AFFDBBF64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51139E-3540-F788-37B5-5576D14DE4A9}"/>
              </a:ext>
            </a:extLst>
          </p:cNvPr>
          <p:cNvSpPr/>
          <p:nvPr/>
        </p:nvSpPr>
        <p:spPr>
          <a:xfrm>
            <a:off x="0" y="939124"/>
            <a:ext cx="9144000" cy="25627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3" name="Google Shape;223;p36">
            <a:extLst>
              <a:ext uri="{FF2B5EF4-FFF2-40B4-BE49-F238E27FC236}">
                <a16:creationId xmlns:a16="http://schemas.microsoft.com/office/drawing/2014/main" id="{3DCE73C2-49A0-92E7-848C-6A112CA562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3400" noProof="0"/>
              <a:t>BASADO EN (II)</a:t>
            </a:r>
            <a:endParaRPr lang="es-ES_tradnl" sz="3400" noProof="0"/>
          </a:p>
        </p:txBody>
      </p:sp>
      <p:sp>
        <p:nvSpPr>
          <p:cNvPr id="224" name="Google Shape;224;p36">
            <a:extLst>
              <a:ext uri="{FF2B5EF4-FFF2-40B4-BE49-F238E27FC236}">
                <a16:creationId xmlns:a16="http://schemas.microsoft.com/office/drawing/2014/main" id="{5FDA33FB-B85B-FF34-DFD7-8E8A486F7578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71550" y="4038186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Modelado</a:t>
            </a:r>
            <a:r>
              <a:rPr lang="en-001" noProof="0"/>
              <a:t> </a:t>
            </a:r>
            <a:r>
              <a:rPr lang="en-001" noProof="0" err="1"/>
              <a:t>fotorealista</a:t>
            </a:r>
            <a:r>
              <a:rPr lang="en-001" noProof="0"/>
              <a:t> de </a:t>
            </a:r>
            <a:r>
              <a:rPr lang="en-001" noProof="0" err="1"/>
              <a:t>los</a:t>
            </a:r>
            <a:r>
              <a:rPr lang="en-001" noProof="0"/>
              <a:t> </a:t>
            </a:r>
            <a:r>
              <a:rPr lang="en-001" noProof="0" err="1"/>
              <a:t>entornos</a:t>
            </a:r>
            <a:endParaRPr lang="es-ES_tradnl" noProof="0"/>
          </a:p>
        </p:txBody>
      </p:sp>
      <p:sp>
        <p:nvSpPr>
          <p:cNvPr id="225" name="Google Shape;225;p36">
            <a:extLst>
              <a:ext uri="{FF2B5EF4-FFF2-40B4-BE49-F238E27FC236}">
                <a16:creationId xmlns:a16="http://schemas.microsoft.com/office/drawing/2014/main" id="{8904F18C-0A3A-6040-29D6-381A768AD50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631050" y="4038187"/>
            <a:ext cx="394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noProof="0" err="1"/>
              <a:t>Estructura</a:t>
            </a:r>
            <a:r>
              <a:rPr lang="en-001" noProof="0"/>
              <a:t> de las interfaces</a:t>
            </a:r>
            <a:endParaRPr lang="es-ES_tradnl" noProof="0"/>
          </a:p>
        </p:txBody>
      </p:sp>
      <p:sp>
        <p:nvSpPr>
          <p:cNvPr id="226" name="Google Shape;226;p36">
            <a:extLst>
              <a:ext uri="{FF2B5EF4-FFF2-40B4-BE49-F238E27FC236}">
                <a16:creationId xmlns:a16="http://schemas.microsoft.com/office/drawing/2014/main" id="{718EADB0-4356-0634-307D-9BAF59BEE2A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1550" y="3591188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MISERY MANSION</a:t>
            </a:r>
            <a:endParaRPr lang="es-ES_tradnl" noProof="0"/>
          </a:p>
        </p:txBody>
      </p:sp>
      <p:sp>
        <p:nvSpPr>
          <p:cNvPr id="227" name="Google Shape;227;p36">
            <a:extLst>
              <a:ext uri="{FF2B5EF4-FFF2-40B4-BE49-F238E27FC236}">
                <a16:creationId xmlns:a16="http://schemas.microsoft.com/office/drawing/2014/main" id="{6BBA4B0A-333A-D524-0B15-12FD08C6877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631050" y="3595164"/>
            <a:ext cx="39414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FEAR &amp; HUNGER</a:t>
            </a:r>
            <a:endParaRPr lang="es-ES_tradnl" noProof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E711A76-5F7F-62D0-A48F-F30497263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-1" y="939125"/>
            <a:ext cx="4576636" cy="2574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87C709A-F959-CF9C-B8F5-EE594D0E2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5180813" y="939125"/>
            <a:ext cx="3359008" cy="256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637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PERSONAJES PRINCIPALES</a:t>
            </a:r>
            <a:endParaRPr lang="es-ES_tradnl" noProof="0"/>
          </a:p>
        </p:txBody>
      </p:sp>
      <p:cxnSp>
        <p:nvCxnSpPr>
          <p:cNvPr id="272" name="Google Shape;272;p40"/>
          <p:cNvCxnSpPr>
            <a:stCxn id="273" idx="3"/>
            <a:endCxn id="274" idx="1"/>
          </p:cNvCxnSpPr>
          <p:nvPr/>
        </p:nvCxnSpPr>
        <p:spPr>
          <a:xfrm flipH="1" flipV="1">
            <a:off x="4612487" y="1122795"/>
            <a:ext cx="3033965" cy="1477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5" name="Google Shape;275;p40"/>
          <p:cNvCxnSpPr>
            <a:stCxn id="274" idx="3"/>
            <a:endCxn id="276" idx="1"/>
          </p:cNvCxnSpPr>
          <p:nvPr/>
        </p:nvCxnSpPr>
        <p:spPr>
          <a:xfrm flipH="1" flipV="1">
            <a:off x="1488600" y="1122794"/>
            <a:ext cx="3047387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" name="Google Shape;273;p40"/>
          <p:cNvSpPr/>
          <p:nvPr/>
        </p:nvSpPr>
        <p:spPr>
          <a:xfrm rot="10800000">
            <a:off x="7646452" y="1099315"/>
            <a:ext cx="76500" cy="76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_tradnl" noProof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4" name="Google Shape;274;p40"/>
          <p:cNvSpPr/>
          <p:nvPr/>
        </p:nvSpPr>
        <p:spPr>
          <a:xfrm rot="10800000">
            <a:off x="4535987" y="1084545"/>
            <a:ext cx="76500" cy="76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_tradnl" noProof="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7" name="Google Shape;277;p40"/>
          <p:cNvCxnSpPr>
            <a:cxnSpLocks/>
            <a:stCxn id="273" idx="0"/>
            <a:endCxn id="15" idx="0"/>
          </p:cNvCxnSpPr>
          <p:nvPr/>
        </p:nvCxnSpPr>
        <p:spPr>
          <a:xfrm>
            <a:off x="7684702" y="1175815"/>
            <a:ext cx="0" cy="92319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0" name="Google Shape;280;p40"/>
          <p:cNvSpPr txBox="1"/>
          <p:nvPr/>
        </p:nvSpPr>
        <p:spPr>
          <a:xfrm>
            <a:off x="3162300" y="1522302"/>
            <a:ext cx="2823874" cy="649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3200" noProof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PEDRO SÁNCHEZ</a:t>
            </a:r>
            <a:endParaRPr lang="es-ES_tradnl" sz="3200" noProof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1" name="Google Shape;281;p40"/>
          <p:cNvSpPr txBox="1"/>
          <p:nvPr/>
        </p:nvSpPr>
        <p:spPr>
          <a:xfrm>
            <a:off x="3647563" y="2049687"/>
            <a:ext cx="1844400" cy="335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Protagonista</a:t>
            </a:r>
            <a:endParaRPr lang="es-ES_tradnl" sz="1200" noProof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4" name="Google Shape;284;p40"/>
          <p:cNvCxnSpPr>
            <a:cxnSpLocks/>
            <a:stCxn id="274" idx="0"/>
            <a:endCxn id="280" idx="0"/>
          </p:cNvCxnSpPr>
          <p:nvPr/>
        </p:nvCxnSpPr>
        <p:spPr>
          <a:xfrm>
            <a:off x="4574237" y="1161045"/>
            <a:ext cx="0" cy="36125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" name="Google Shape;276;p40"/>
          <p:cNvSpPr/>
          <p:nvPr/>
        </p:nvSpPr>
        <p:spPr>
          <a:xfrm rot="10800000">
            <a:off x="1412100" y="1084544"/>
            <a:ext cx="76500" cy="76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_tradnl" noProof="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85" name="Google Shape;285;p40"/>
          <p:cNvCxnSpPr>
            <a:cxnSpLocks/>
            <a:stCxn id="276" idx="0"/>
            <a:endCxn id="13" idx="0"/>
          </p:cNvCxnSpPr>
          <p:nvPr/>
        </p:nvCxnSpPr>
        <p:spPr>
          <a:xfrm flipH="1">
            <a:off x="1447688" y="1161044"/>
            <a:ext cx="2662" cy="93796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86" name="Google Shape;286;p4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t="5489" b="5489"/>
          <a:stretch/>
        </p:blipFill>
        <p:spPr>
          <a:xfrm>
            <a:off x="0" y="2988388"/>
            <a:ext cx="3040476" cy="180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0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/>
          <a:srcRect l="32776" t="8971" b="8971"/>
          <a:stretch>
            <a:fillRect/>
          </a:stretch>
        </p:blipFill>
        <p:spPr>
          <a:xfrm>
            <a:off x="3040476" y="2494455"/>
            <a:ext cx="3255320" cy="2649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0"/>
          <p:cNvPicPr preferRelativeResize="0">
            <a:picLocks noGrp="1"/>
          </p:cNvPicPr>
          <p:nvPr>
            <p:ph type="pic" idx="4"/>
          </p:nvPr>
        </p:nvPicPr>
        <p:blipFill rotWithShape="1">
          <a:blip r:embed="rId5"/>
          <a:srcRect l="6462" t="5528" b="5528"/>
          <a:stretch>
            <a:fillRect/>
          </a:stretch>
        </p:blipFill>
        <p:spPr>
          <a:xfrm>
            <a:off x="6295796" y="2988388"/>
            <a:ext cx="2848205" cy="180327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280;p40">
            <a:extLst>
              <a:ext uri="{FF2B5EF4-FFF2-40B4-BE49-F238E27FC236}">
                <a16:creationId xmlns:a16="http://schemas.microsoft.com/office/drawing/2014/main" id="{B0CEE1A7-52D1-5C40-371A-88C4F164A5F3}"/>
              </a:ext>
            </a:extLst>
          </p:cNvPr>
          <p:cNvSpPr txBox="1"/>
          <p:nvPr/>
        </p:nvSpPr>
        <p:spPr>
          <a:xfrm>
            <a:off x="454851" y="2099009"/>
            <a:ext cx="1985674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200" noProof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D. TRUMP</a:t>
            </a:r>
            <a:endParaRPr lang="es-ES_tradnl" sz="2200" noProof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" name="Google Shape;281;p40">
            <a:extLst>
              <a:ext uri="{FF2B5EF4-FFF2-40B4-BE49-F238E27FC236}">
                <a16:creationId xmlns:a16="http://schemas.microsoft.com/office/drawing/2014/main" id="{F09F6AFC-02F6-7EAD-B789-0D2E051DBCBB}"/>
              </a:ext>
            </a:extLst>
          </p:cNvPr>
          <p:cNvSpPr txBox="1"/>
          <p:nvPr/>
        </p:nvSpPr>
        <p:spPr>
          <a:xfrm>
            <a:off x="521014" y="2499860"/>
            <a:ext cx="1844400" cy="335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Enemigo</a:t>
            </a:r>
            <a:r>
              <a:rPr lang="en-001" sz="1200" noProof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importante</a:t>
            </a:r>
            <a:endParaRPr lang="es-ES_tradnl" sz="1200" noProof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280;p40">
            <a:extLst>
              <a:ext uri="{FF2B5EF4-FFF2-40B4-BE49-F238E27FC236}">
                <a16:creationId xmlns:a16="http://schemas.microsoft.com/office/drawing/2014/main" id="{6D2F02ED-2F14-7E84-2B42-4B615810CE9C}"/>
              </a:ext>
            </a:extLst>
          </p:cNvPr>
          <p:cNvSpPr txBox="1"/>
          <p:nvPr/>
        </p:nvSpPr>
        <p:spPr>
          <a:xfrm>
            <a:off x="6691865" y="2099009"/>
            <a:ext cx="1985674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200" noProof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XI JINPING</a:t>
            </a:r>
            <a:endParaRPr lang="es-ES_tradnl" sz="2200" noProof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" name="Google Shape;281;p40">
            <a:extLst>
              <a:ext uri="{FF2B5EF4-FFF2-40B4-BE49-F238E27FC236}">
                <a16:creationId xmlns:a16="http://schemas.microsoft.com/office/drawing/2014/main" id="{C2334B2E-CFAF-6FA4-9628-2DCC3F77C18D}"/>
              </a:ext>
            </a:extLst>
          </p:cNvPr>
          <p:cNvSpPr txBox="1"/>
          <p:nvPr/>
        </p:nvSpPr>
        <p:spPr>
          <a:xfrm>
            <a:off x="6758028" y="2499860"/>
            <a:ext cx="1844400" cy="335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Enemigo</a:t>
            </a:r>
            <a:r>
              <a:rPr lang="en-001" sz="1200" noProof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001" sz="1200" noProof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importante</a:t>
            </a:r>
            <a:endParaRPr lang="es-ES_tradnl" sz="1200" noProof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74D0299A-B145-5493-7913-828E25DDE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>
            <a:extLst>
              <a:ext uri="{FF2B5EF4-FFF2-40B4-BE49-F238E27FC236}">
                <a16:creationId xmlns:a16="http://schemas.microsoft.com/office/drawing/2014/main" id="{70F6E792-8FE0-C7F0-4885-124AEED8C0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29365"/>
            <a:ext cx="77175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001" sz="2600"/>
              <a:t>Presentación del equipo</a:t>
            </a:r>
            <a:endParaRPr lang="es-ES" sz="260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C004F0-5D5F-A1E0-8681-EAB06D2273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r="1" b="16654"/>
          <a:stretch>
            <a:fillRect/>
          </a:stretch>
        </p:blipFill>
        <p:spPr>
          <a:xfrm>
            <a:off x="174075" y="787687"/>
            <a:ext cx="8795801" cy="372807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25AAC11D-9C23-3DAC-CC7D-222BA7437AD4}"/>
              </a:ext>
            </a:extLst>
          </p:cNvPr>
          <p:cNvSpPr txBox="1"/>
          <p:nvPr/>
        </p:nvSpPr>
        <p:spPr>
          <a:xfrm>
            <a:off x="7311880" y="4517104"/>
            <a:ext cx="17839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Aitor Gómez Ogueta</a:t>
            </a:r>
            <a:endParaRPr lang="es-ES"/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Diseño</a:t>
            </a:r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76EDF0F-BC3B-8C67-2BC2-EB5239CE3ECA}"/>
              </a:ext>
            </a:extLst>
          </p:cNvPr>
          <p:cNvSpPr txBox="1"/>
          <p:nvPr/>
        </p:nvSpPr>
        <p:spPr>
          <a:xfrm>
            <a:off x="1894626" y="4517104"/>
            <a:ext cx="19362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Diego Martínez Chamorro</a:t>
            </a:r>
            <a:endParaRPr lang="es-ES">
              <a:solidFill>
                <a:schemeClr val="tx1"/>
              </a:solidFill>
            </a:endParaRPr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Arte</a:t>
            </a:r>
            <a:endParaRPr lang="es-ES"/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88B3F26-AEF7-CCDC-5790-677DA6722E3E}"/>
              </a:ext>
            </a:extLst>
          </p:cNvPr>
          <p:cNvSpPr txBox="1"/>
          <p:nvPr/>
        </p:nvSpPr>
        <p:spPr>
          <a:xfrm>
            <a:off x="169342" y="4517102"/>
            <a:ext cx="16882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Ignacio Hoyos Diego</a:t>
            </a:r>
            <a:endParaRPr lang="es-ES">
              <a:solidFill>
                <a:schemeClr val="tx1"/>
              </a:solidFill>
            </a:endParaRPr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Marketing</a:t>
            </a:r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0A3C617-034B-F764-1636-3820DE699D60}"/>
              </a:ext>
            </a:extLst>
          </p:cNvPr>
          <p:cNvSpPr txBox="1"/>
          <p:nvPr/>
        </p:nvSpPr>
        <p:spPr>
          <a:xfrm>
            <a:off x="3695389" y="4517104"/>
            <a:ext cx="19362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David Covián Gómez</a:t>
            </a:r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Gestión</a:t>
            </a:r>
            <a:endParaRPr lang="es-ES"/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16DC500-0633-2388-2341-291298AE16C6}"/>
              </a:ext>
            </a:extLst>
          </p:cNvPr>
          <p:cNvSpPr txBox="1"/>
          <p:nvPr/>
        </p:nvSpPr>
        <p:spPr>
          <a:xfrm>
            <a:off x="5625550" y="4517104"/>
            <a:ext cx="156966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200">
                <a:solidFill>
                  <a:schemeClr val="tx1"/>
                </a:solidFill>
              </a:rPr>
              <a:t>Javier Yáñez Luzón</a:t>
            </a:r>
            <a:endParaRPr lang="es-ES"/>
          </a:p>
          <a:p>
            <a:pPr algn="ctr"/>
            <a:r>
              <a:rPr lang="es-ES" sz="1200" i="1">
                <a:solidFill>
                  <a:schemeClr val="tx1"/>
                </a:solidFill>
              </a:rPr>
              <a:t>Programación</a:t>
            </a:r>
            <a:endParaRPr lang="es-ES">
              <a:solidFill>
                <a:schemeClr val="tx1"/>
              </a:solidFill>
            </a:endParaRPr>
          </a:p>
          <a:p>
            <a:pPr algn="ctr"/>
            <a:endParaRPr lang="es-ES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402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>
            <a:spLocks noGrp="1"/>
          </p:cNvSpPr>
          <p:nvPr>
            <p:ph type="title"/>
          </p:nvPr>
        </p:nvSpPr>
        <p:spPr>
          <a:xfrm>
            <a:off x="57332" y="82145"/>
            <a:ext cx="3998400" cy="631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PEDRO SÁNCHEZ</a:t>
            </a:r>
            <a:endParaRPr lang="es-ES_tradnl" noProof="0"/>
          </a:p>
        </p:txBody>
      </p:sp>
      <p:pic>
        <p:nvPicPr>
          <p:cNvPr id="6146" name="Picture 2" descr="Pedro Sánchez cumple 50 años: el análisis experto de sus tres 'looks' más  característicos">
            <a:extLst>
              <a:ext uri="{FF2B5EF4-FFF2-40B4-BE49-F238E27FC236}">
                <a16:creationId xmlns:a16="http://schemas.microsoft.com/office/drawing/2014/main" id="{3C641605-2683-33C7-2698-95A56D6BC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939" y="0"/>
            <a:ext cx="28940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FFC4B8-7E3D-1AC1-884D-D03A3100E92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6652"/>
          <a:stretch>
            <a:fillRect/>
          </a:stretch>
        </p:blipFill>
        <p:spPr>
          <a:xfrm>
            <a:off x="4112187" y="0"/>
            <a:ext cx="2137752" cy="2249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EE3B89-0440-8E39-18A2-2215DA533A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365" r="50081"/>
          <a:stretch>
            <a:fillRect/>
          </a:stretch>
        </p:blipFill>
        <p:spPr>
          <a:xfrm>
            <a:off x="4112187" y="2249737"/>
            <a:ext cx="2137752" cy="28937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451E60-2A6F-0091-C3DC-8CADC022DAC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3429" r="23429"/>
          <a:stretch>
            <a:fillRect/>
          </a:stretch>
        </p:blipFill>
        <p:spPr>
          <a:xfrm>
            <a:off x="877" y="795425"/>
            <a:ext cx="4111310" cy="4348076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0DEA7EBC-304B-9B76-9AA8-689DE684F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>
            <a:extLst>
              <a:ext uri="{FF2B5EF4-FFF2-40B4-BE49-F238E27FC236}">
                <a16:creationId xmlns:a16="http://schemas.microsoft.com/office/drawing/2014/main" id="{070BA794-8A75-CBBE-EA5E-4B1D1FB63B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89863" y="188124"/>
            <a:ext cx="2809378" cy="631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DONALD TRUMP</a:t>
            </a:r>
            <a:endParaRPr lang="es-ES_tradnl" noProof="0"/>
          </a:p>
        </p:txBody>
      </p:sp>
      <p:pic>
        <p:nvPicPr>
          <p:cNvPr id="7170" name="Picture 2" descr="Trump's health is little changed since last physical, White House doctor  says">
            <a:extLst>
              <a:ext uri="{FF2B5EF4-FFF2-40B4-BE49-F238E27FC236}">
                <a16:creationId xmlns:a16="http://schemas.microsoft.com/office/drawing/2014/main" id="{1C4C9BEB-ACC9-AB43-AA29-F78FCCAF5E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r="42084"/>
          <a:stretch>
            <a:fillRect/>
          </a:stretch>
        </p:blipFill>
        <p:spPr bwMode="auto">
          <a:xfrm>
            <a:off x="0" y="0"/>
            <a:ext cx="246987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Top Dem Prepares Full-Body Cavity Search of Trump's Finances | Vanity Fair">
            <a:extLst>
              <a:ext uri="{FF2B5EF4-FFF2-40B4-BE49-F238E27FC236}">
                <a16:creationId xmlns:a16="http://schemas.microsoft.com/office/drawing/2014/main" id="{50B5DD32-DEAF-C54D-1804-CD4E16000D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0" r="16684"/>
          <a:stretch>
            <a:fillRect/>
          </a:stretch>
        </p:blipFill>
        <p:spPr bwMode="auto">
          <a:xfrm>
            <a:off x="2469874" y="2519570"/>
            <a:ext cx="2975230" cy="262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414BB5-7DE1-4464-FAD2-3A2EE14A4E0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471" t="6783" r="20592" b="13249"/>
          <a:stretch>
            <a:fillRect/>
          </a:stretch>
        </p:blipFill>
        <p:spPr>
          <a:xfrm>
            <a:off x="2469874" y="0"/>
            <a:ext cx="2975230" cy="25195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FE8AA9-A26F-9991-3DB6-36C67EAB28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104" y="3062870"/>
            <a:ext cx="3698896" cy="2080629"/>
          </a:xfrm>
          <a:prstGeom prst="rect">
            <a:avLst/>
          </a:prstGeom>
        </p:spPr>
      </p:pic>
      <p:pic>
        <p:nvPicPr>
          <p:cNvPr id="7178" name="Picture 10" descr="Aquí está el patrimonio de Donald Trump - Forbes España">
            <a:extLst>
              <a:ext uri="{FF2B5EF4-FFF2-40B4-BE49-F238E27FC236}">
                <a16:creationId xmlns:a16="http://schemas.microsoft.com/office/drawing/2014/main" id="{7ABCB42C-4B3B-7588-CBB6-0546FE46D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104" y="982240"/>
            <a:ext cx="3698896" cy="208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39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8B917D0F-FBFC-C298-BFE2-DCD68BF0C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>
            <a:extLst>
              <a:ext uri="{FF2B5EF4-FFF2-40B4-BE49-F238E27FC236}">
                <a16:creationId xmlns:a16="http://schemas.microsoft.com/office/drawing/2014/main" id="{C4115C86-9FB3-CC21-E586-3240F319C3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88856" y="645847"/>
            <a:ext cx="2809378" cy="631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XI JINPING</a:t>
            </a:r>
            <a:endParaRPr lang="es-ES_tradnl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AD44D1-D066-77F7-5C79-DC6A591EEA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8725"/>
          <a:stretch>
            <a:fillRect/>
          </a:stretch>
        </p:blipFill>
        <p:spPr>
          <a:xfrm>
            <a:off x="6334622" y="0"/>
            <a:ext cx="2809378" cy="5143500"/>
          </a:xfrm>
          <a:prstGeom prst="rect">
            <a:avLst/>
          </a:prstGeom>
        </p:spPr>
      </p:pic>
      <p:pic>
        <p:nvPicPr>
          <p:cNvPr id="8194" name="Picture 2" descr="Chinese leader Xi Jinping named to third term as head of the Communist  Party - ABC News">
            <a:extLst>
              <a:ext uri="{FF2B5EF4-FFF2-40B4-BE49-F238E27FC236}">
                <a16:creationId xmlns:a16="http://schemas.microsoft.com/office/drawing/2014/main" id="{FAAD3557-E546-ECC8-79CB-75DDBE06AB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0" r="17671"/>
          <a:stretch>
            <a:fillRect/>
          </a:stretch>
        </p:blipFill>
        <p:spPr bwMode="auto">
          <a:xfrm>
            <a:off x="3252787" y="2027355"/>
            <a:ext cx="3081516" cy="311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2C5B1B-DB17-717E-00F7-EE7D483617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20" y="0"/>
            <a:ext cx="3253107" cy="21687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3B21A9-EEB8-053A-648D-428CDC52B42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2342" t="14200" r="15144"/>
          <a:stretch>
            <a:fillRect/>
          </a:stretch>
        </p:blipFill>
        <p:spPr>
          <a:xfrm>
            <a:off x="-1" y="2155952"/>
            <a:ext cx="3252788" cy="298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93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AAC6E025-B2C6-5896-8F93-39DDC43843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4">
            <a:extLst>
              <a:ext uri="{FF2B5EF4-FFF2-40B4-BE49-F238E27FC236}">
                <a16:creationId xmlns:a16="http://schemas.microsoft.com/office/drawing/2014/main" id="{C6A33A55-4DB7-35CB-6E14-71184472307D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210" name="Google Shape;210;p34">
            <a:extLst>
              <a:ext uri="{FF2B5EF4-FFF2-40B4-BE49-F238E27FC236}">
                <a16:creationId xmlns:a16="http://schemas.microsoft.com/office/drawing/2014/main" id="{2CBADC2D-9650-DD02-5016-98063B8008FE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2000" y="2698500"/>
            <a:ext cx="98005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>
                <a:solidFill>
                  <a:schemeClr val="dk1"/>
                </a:solidFill>
              </a:rPr>
              <a:t>0</a:t>
            </a:r>
            <a:r>
              <a:rPr lang="en-001" noProof="0">
                <a:solidFill>
                  <a:schemeClr val="dk1"/>
                </a:solidFill>
              </a:rPr>
              <a:t>4</a:t>
            </a:r>
            <a:endParaRPr lang="es-ES_tradnl" noProof="0">
              <a:solidFill>
                <a:schemeClr val="dk1"/>
              </a:solidFill>
            </a:endParaRPr>
          </a:p>
        </p:txBody>
      </p:sp>
      <p:cxnSp>
        <p:nvCxnSpPr>
          <p:cNvPr id="211" name="Google Shape;211;p34">
            <a:extLst>
              <a:ext uri="{FF2B5EF4-FFF2-40B4-BE49-F238E27FC236}">
                <a16:creationId xmlns:a16="http://schemas.microsoft.com/office/drawing/2014/main" id="{B3335F8B-808C-220F-3C67-619F33BE365C}"/>
              </a:ext>
            </a:extLst>
          </p:cNvPr>
          <p:cNvCxnSpPr/>
          <p:nvPr/>
        </p:nvCxnSpPr>
        <p:spPr>
          <a:xfrm>
            <a:off x="298225" y="3806700"/>
            <a:ext cx="74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12" name="Google Shape;212;p34">
            <a:extLst>
              <a:ext uri="{FF2B5EF4-FFF2-40B4-BE49-F238E27FC236}">
                <a16:creationId xmlns:a16="http://schemas.microsoft.com/office/drawing/2014/main" id="{62052FAE-9877-B8A9-1D5B-944E1A78D2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79883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MECÁNICAS &amp; </a:t>
            </a:r>
            <a:r>
              <a:rPr lang="en-001"/>
              <a:t>DISEÑO</a:t>
            </a:r>
            <a:endParaRPr lang="es-ES_tradnl" noProof="0"/>
          </a:p>
        </p:txBody>
      </p:sp>
    </p:spTree>
    <p:extLst>
      <p:ext uri="{BB962C8B-B14F-4D97-AF65-F5344CB8AC3E}">
        <p14:creationId xmlns:p14="http://schemas.microsoft.com/office/powerpoint/2010/main" val="1499811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3998400" cy="1242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MECÁNICAS:</a:t>
            </a:r>
            <a:br>
              <a:rPr lang="en-001"/>
            </a:br>
            <a:r>
              <a:rPr lang="en-001" err="1"/>
              <a:t>Acción</a:t>
            </a:r>
            <a:r>
              <a:rPr lang="en-001"/>
              <a:t> y RPG</a:t>
            </a:r>
            <a:endParaRPr/>
          </a:p>
        </p:txBody>
      </p:sp>
      <p:sp>
        <p:nvSpPr>
          <p:cNvPr id="203" name="Google Shape;203;p33"/>
          <p:cNvSpPr txBox="1">
            <a:spLocks noGrp="1"/>
          </p:cNvSpPr>
          <p:nvPr>
            <p:ph type="body" idx="1"/>
          </p:nvPr>
        </p:nvSpPr>
        <p:spPr>
          <a:xfrm>
            <a:off x="320038" y="2362170"/>
            <a:ext cx="3998400" cy="1286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 b="1"/>
              <a:t>Estados del Enemigo</a:t>
            </a:r>
            <a:r>
              <a:rPr lang="es-ES"/>
              <a:t>: </a:t>
            </a:r>
            <a:br>
              <a:rPr lang="en-001"/>
            </a:br>
            <a:r>
              <a:rPr lang="es-ES"/>
              <a:t>Atacar, </a:t>
            </a:r>
            <a:endParaRPr lang="en-00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/>
              <a:t>Defender, </a:t>
            </a:r>
            <a:endParaRPr lang="en-00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/>
              <a:t>Ataque Fuerte ("Decretazo") o </a:t>
            </a:r>
            <a:endParaRPr lang="en-00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/>
              <a:t>Mareado (al fallar votación).</a:t>
            </a:r>
          </a:p>
        </p:txBody>
      </p:sp>
      <p:sp>
        <p:nvSpPr>
          <p:cNvPr id="5" name="Google Shape;255;p38">
            <a:extLst>
              <a:ext uri="{FF2B5EF4-FFF2-40B4-BE49-F238E27FC236}">
                <a16:creationId xmlns:a16="http://schemas.microsoft.com/office/drawing/2014/main" id="{B012C1B8-6EB5-88DE-BEF5-5F2F4DC28401}"/>
              </a:ext>
            </a:extLst>
          </p:cNvPr>
          <p:cNvSpPr txBox="1">
            <a:spLocks/>
          </p:cNvSpPr>
          <p:nvPr/>
        </p:nvSpPr>
        <p:spPr>
          <a:xfrm>
            <a:off x="228600" y="1811672"/>
            <a:ext cx="4181276" cy="5504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r>
              <a:rPr lang="en-001" sz="2200" spc="3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COMBATE POLÍTICO </a:t>
            </a:r>
            <a:r>
              <a:rPr lang="en-001" sz="1800" spc="3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[ACCIÓN]</a:t>
            </a:r>
            <a:endParaRPr lang="en-GB" sz="2200" spc="3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swald" panose="00000500000000000000" pitchFamily="2" charset="0"/>
            </a:endParaRPr>
          </a:p>
        </p:txBody>
      </p:sp>
      <p:sp>
        <p:nvSpPr>
          <p:cNvPr id="9" name="Google Shape;255;p38">
            <a:extLst>
              <a:ext uri="{FF2B5EF4-FFF2-40B4-BE49-F238E27FC236}">
                <a16:creationId xmlns:a16="http://schemas.microsoft.com/office/drawing/2014/main" id="{80EBCF41-49C7-04D4-82F0-5FADD2469661}"/>
              </a:ext>
            </a:extLst>
          </p:cNvPr>
          <p:cNvSpPr txBox="1">
            <a:spLocks/>
          </p:cNvSpPr>
          <p:nvPr/>
        </p:nvSpPr>
        <p:spPr>
          <a:xfrm>
            <a:off x="3149164" y="3322138"/>
            <a:ext cx="3352799" cy="5504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r>
              <a:rPr lang="en-001" sz="2200" spc="3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AFINIDADES </a:t>
            </a:r>
            <a:r>
              <a:rPr lang="en-001" sz="1800" spc="3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[RPG]</a:t>
            </a:r>
            <a:endParaRPr lang="en-GB" sz="2200" spc="3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swald" panose="00000500000000000000" pitchFamily="2" charset="0"/>
            </a:endParaRPr>
          </a:p>
        </p:txBody>
      </p:sp>
      <p:sp>
        <p:nvSpPr>
          <p:cNvPr id="14" name="Google Shape;249;p38">
            <a:extLst>
              <a:ext uri="{FF2B5EF4-FFF2-40B4-BE49-F238E27FC236}">
                <a16:creationId xmlns:a16="http://schemas.microsoft.com/office/drawing/2014/main" id="{51DD3AD3-AE50-531E-9C2F-98567DCFFBB6}"/>
              </a:ext>
            </a:extLst>
          </p:cNvPr>
          <p:cNvSpPr txBox="1">
            <a:spLocks/>
          </p:cNvSpPr>
          <p:nvPr/>
        </p:nvSpPr>
        <p:spPr>
          <a:xfrm>
            <a:off x="3563401" y="3872636"/>
            <a:ext cx="3998399" cy="1042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─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/>
            <a:r>
              <a:rPr lang="en-001" sz="1800" b="1"/>
              <a:t>Liberal</a:t>
            </a:r>
            <a:r>
              <a:rPr lang="en-001"/>
              <a:t> </a:t>
            </a:r>
            <a:r>
              <a:rPr lang="en-001" err="1"/>
              <a:t>vence</a:t>
            </a:r>
            <a:r>
              <a:rPr lang="en-001"/>
              <a:t> a </a:t>
            </a:r>
            <a:r>
              <a:rPr lang="en-001" sz="1800" b="1" err="1"/>
              <a:t>Conservador</a:t>
            </a:r>
            <a:endParaRPr lang="en-001" sz="1800" b="1"/>
          </a:p>
          <a:p>
            <a:pPr marL="285750" indent="-285750"/>
            <a:r>
              <a:rPr lang="en-001" sz="1800" b="1" err="1"/>
              <a:t>Conservador</a:t>
            </a:r>
            <a:r>
              <a:rPr lang="en-001"/>
              <a:t> </a:t>
            </a:r>
            <a:r>
              <a:rPr lang="en-001" err="1"/>
              <a:t>vence</a:t>
            </a:r>
            <a:r>
              <a:rPr lang="en-001"/>
              <a:t> a </a:t>
            </a:r>
            <a:r>
              <a:rPr lang="en-001" sz="1800" b="1" err="1"/>
              <a:t>Socialista</a:t>
            </a:r>
            <a:endParaRPr lang="en-GB" b="1"/>
          </a:p>
          <a:p>
            <a:pPr marL="285750" indent="-285750"/>
            <a:r>
              <a:rPr lang="en-001" sz="1800" b="1" err="1"/>
              <a:t>Socialista</a:t>
            </a:r>
            <a:r>
              <a:rPr lang="en-001"/>
              <a:t> </a:t>
            </a:r>
            <a:r>
              <a:rPr lang="en-001" err="1"/>
              <a:t>vence</a:t>
            </a:r>
            <a:r>
              <a:rPr lang="en-001"/>
              <a:t> a </a:t>
            </a:r>
            <a:r>
              <a:rPr lang="en-001" sz="1800" b="1"/>
              <a:t>Liberal</a:t>
            </a:r>
            <a:endParaRPr lang="en-GB" b="1"/>
          </a:p>
          <a:p>
            <a:pPr marL="285750" indent="-285750"/>
            <a:endParaRPr lang="en-GB" b="1"/>
          </a:p>
        </p:txBody>
      </p:sp>
      <p:pic>
        <p:nvPicPr>
          <p:cNvPr id="17" name="Picture 16" descr="A video game screen with cartoon characters&#10;&#10;AI-generated content may be incorrect.">
            <a:extLst>
              <a:ext uri="{FF2B5EF4-FFF2-40B4-BE49-F238E27FC236}">
                <a16:creationId xmlns:a16="http://schemas.microsoft.com/office/drawing/2014/main" id="{BA48D7DE-3D24-32DB-C3F5-4834BE2FC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564" y="228600"/>
            <a:ext cx="3998400" cy="286806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001"/>
              <a:t>MECÁNICAS: Survival Horror</a:t>
            </a:r>
            <a:endParaRPr/>
          </a:p>
        </p:txBody>
      </p:sp>
      <p:sp>
        <p:nvSpPr>
          <p:cNvPr id="249" name="Google Shape;249;p38"/>
          <p:cNvSpPr txBox="1">
            <a:spLocks noGrp="1"/>
          </p:cNvSpPr>
          <p:nvPr>
            <p:ph type="subTitle" idx="1"/>
          </p:nvPr>
        </p:nvSpPr>
        <p:spPr>
          <a:xfrm>
            <a:off x="419101" y="2295490"/>
            <a:ext cx="2381100" cy="200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sz="1600" b="1"/>
              <a:t>Tiempo de palabra</a:t>
            </a:r>
            <a:br>
              <a:rPr lang="en-001"/>
            </a:br>
            <a:r>
              <a:rPr lang="en-001"/>
              <a:t>para </a:t>
            </a:r>
            <a:r>
              <a:rPr lang="en-001" err="1"/>
              <a:t>atacar</a:t>
            </a:r>
            <a:endParaRPr lang="en-001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001" sz="1600" b="1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sz="1600" b="1" err="1"/>
              <a:t>Apoyos</a:t>
            </a:r>
            <a:r>
              <a:rPr lang="en-001" sz="1600" b="1"/>
              <a:t> </a:t>
            </a:r>
            <a:r>
              <a:rPr lang="en-001" sz="1600" b="1" err="1"/>
              <a:t>Políticos</a:t>
            </a:r>
            <a:br>
              <a:rPr lang="en-001"/>
            </a:br>
            <a:r>
              <a:rPr lang="en-001" err="1"/>
              <a:t>límite</a:t>
            </a:r>
            <a:r>
              <a:rPr lang="en-001"/>
              <a:t> de 3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001" sz="1600" b="1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sz="1600" b="1"/>
              <a:t>Puntos de </a:t>
            </a:r>
            <a:r>
              <a:rPr lang="en-001" sz="1600" b="1" err="1"/>
              <a:t>guardado</a:t>
            </a:r>
            <a:br>
              <a:rPr lang="en-001"/>
            </a:br>
            <a:r>
              <a:rPr lang="en-001"/>
              <a:t>solo </a:t>
            </a:r>
            <a:r>
              <a:rPr lang="en-001" err="1"/>
              <a:t>en</a:t>
            </a:r>
            <a:r>
              <a:rPr lang="en-001"/>
              <a:t> zonas </a:t>
            </a:r>
            <a:r>
              <a:rPr lang="en-001" err="1"/>
              <a:t>seguras</a:t>
            </a:r>
            <a:endParaRPr/>
          </a:p>
        </p:txBody>
      </p:sp>
      <p:sp>
        <p:nvSpPr>
          <p:cNvPr id="253" name="Google Shape;253;p38"/>
          <p:cNvSpPr txBox="1">
            <a:spLocks noGrp="1"/>
          </p:cNvSpPr>
          <p:nvPr>
            <p:ph type="subTitle" idx="5"/>
          </p:nvPr>
        </p:nvSpPr>
        <p:spPr>
          <a:xfrm>
            <a:off x="6343799" y="2295490"/>
            <a:ext cx="2381100" cy="1453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err="1"/>
              <a:t>Agudizar</a:t>
            </a:r>
            <a:r>
              <a:rPr lang="en-001"/>
              <a:t> </a:t>
            </a:r>
            <a:r>
              <a:rPr lang="en-001" err="1"/>
              <a:t>los</a:t>
            </a:r>
            <a:r>
              <a:rPr lang="en-001"/>
              <a:t> </a:t>
            </a:r>
            <a:r>
              <a:rPr lang="en-001" err="1"/>
              <a:t>sentidos</a:t>
            </a:r>
            <a:r>
              <a:rPr lang="en-001"/>
              <a:t> para </a:t>
            </a:r>
            <a:r>
              <a:rPr lang="en-001" sz="1600" b="1" err="1"/>
              <a:t>oír</a:t>
            </a:r>
            <a:r>
              <a:rPr lang="en-001" sz="1600" b="1"/>
              <a:t> </a:t>
            </a:r>
            <a:r>
              <a:rPr lang="en-001" sz="1600" b="1" err="1"/>
              <a:t>susurros</a:t>
            </a:r>
            <a:r>
              <a:rPr lang="en-001"/>
              <a:t>.</a:t>
            </a:r>
            <a:br>
              <a:rPr lang="en-001"/>
            </a:br>
            <a:endParaRPr lang="en-001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001" err="1"/>
              <a:t>Abrir</a:t>
            </a:r>
            <a:r>
              <a:rPr lang="en-001"/>
              <a:t> puertas de forma </a:t>
            </a:r>
            <a:r>
              <a:rPr lang="en-001" sz="1600" b="1"/>
              <a:t>normal</a:t>
            </a:r>
            <a:r>
              <a:rPr lang="en-001"/>
              <a:t> o </a:t>
            </a:r>
            <a:r>
              <a:rPr lang="en-001" sz="1600" b="1" err="1"/>
              <a:t>sigilosa</a:t>
            </a:r>
            <a:r>
              <a:rPr lang="en-001"/>
              <a:t> </a:t>
            </a:r>
            <a:br>
              <a:rPr lang="en-001"/>
            </a:br>
            <a:r>
              <a:rPr lang="en-001"/>
              <a:t>para </a:t>
            </a:r>
            <a:r>
              <a:rPr lang="en-001" err="1"/>
              <a:t>evitar</a:t>
            </a:r>
            <a:r>
              <a:rPr lang="en-001"/>
              <a:t> ser </a:t>
            </a:r>
            <a:r>
              <a:rPr lang="en-001" err="1"/>
              <a:t>detectado</a:t>
            </a:r>
            <a:r>
              <a:rPr lang="en-001"/>
              <a:t>.</a:t>
            </a:r>
            <a:endParaRPr/>
          </a:p>
        </p:txBody>
      </p:sp>
      <p:sp>
        <p:nvSpPr>
          <p:cNvPr id="255" name="Google Shape;255;p38"/>
          <p:cNvSpPr txBox="1">
            <a:spLocks noGrp="1"/>
          </p:cNvSpPr>
          <p:nvPr>
            <p:ph type="subTitle" idx="7"/>
          </p:nvPr>
        </p:nvSpPr>
        <p:spPr>
          <a:xfrm>
            <a:off x="419101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</a:t>
            </a:r>
            <a:r>
              <a:rPr lang="en-001"/>
              <a:t>ECURSOS LIMITADOS</a:t>
            </a:r>
            <a:endParaRPr/>
          </a:p>
        </p:txBody>
      </p:sp>
      <p:sp>
        <p:nvSpPr>
          <p:cNvPr id="256" name="Google Shape;256;p38"/>
          <p:cNvSpPr txBox="1">
            <a:spLocks noGrp="1"/>
          </p:cNvSpPr>
          <p:nvPr>
            <p:ph type="subTitle" idx="8"/>
          </p:nvPr>
        </p:nvSpPr>
        <p:spPr>
          <a:xfrm>
            <a:off x="3390450" y="194411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</a:t>
            </a:r>
            <a:r>
              <a:rPr lang="en-001"/>
              <a:t>MENAZAS INVENCIBLES</a:t>
            </a:r>
            <a:endParaRPr/>
          </a:p>
        </p:txBody>
      </p:sp>
      <p:sp>
        <p:nvSpPr>
          <p:cNvPr id="257" name="Google Shape;257;p38"/>
          <p:cNvSpPr txBox="1">
            <a:spLocks noGrp="1"/>
          </p:cNvSpPr>
          <p:nvPr>
            <p:ph type="subTitle" idx="9"/>
          </p:nvPr>
        </p:nvSpPr>
        <p:spPr>
          <a:xfrm>
            <a:off x="6347399" y="1265938"/>
            <a:ext cx="23775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</a:t>
            </a:r>
            <a:r>
              <a:rPr lang="en-001"/>
              <a:t>IGILO Y </a:t>
            </a:r>
            <a:br>
              <a:rPr lang="en-001"/>
            </a:br>
            <a:r>
              <a:rPr lang="en-001"/>
              <a:t>SENTIDOS</a:t>
            </a:r>
            <a:endParaRPr/>
          </a:p>
        </p:txBody>
      </p:sp>
      <p:sp>
        <p:nvSpPr>
          <p:cNvPr id="14" name="Google Shape;249;p38">
            <a:extLst>
              <a:ext uri="{FF2B5EF4-FFF2-40B4-BE49-F238E27FC236}">
                <a16:creationId xmlns:a16="http://schemas.microsoft.com/office/drawing/2014/main" id="{0A73C5C3-D3A3-DA08-2404-D1AAE88A1150}"/>
              </a:ext>
            </a:extLst>
          </p:cNvPr>
          <p:cNvSpPr txBox="1">
            <a:spLocks/>
          </p:cNvSpPr>
          <p:nvPr/>
        </p:nvSpPr>
        <p:spPr>
          <a:xfrm>
            <a:off x="3291840" y="2973670"/>
            <a:ext cx="2567520" cy="2009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001" sz="1600" b="1"/>
              <a:t>El Tribunal de Cuentas</a:t>
            </a:r>
            <a:br>
              <a:rPr lang="es-ES"/>
            </a:br>
            <a:r>
              <a:rPr lang="en-001"/>
              <a:t>¡¡¡HUYE!!!</a:t>
            </a:r>
            <a:endParaRPr lang="es-ES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s-ES" sz="1600" b="1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001" sz="1600" b="1"/>
              <a:t>La </a:t>
            </a:r>
            <a:r>
              <a:rPr lang="en-001" sz="1600" b="1" err="1"/>
              <a:t>Moción</a:t>
            </a:r>
            <a:r>
              <a:rPr lang="en-001" sz="1600" b="1"/>
              <a:t> de </a:t>
            </a:r>
            <a:r>
              <a:rPr lang="en-001" sz="1600" b="1" err="1"/>
              <a:t>Censura</a:t>
            </a:r>
            <a:br>
              <a:rPr lang="es-ES"/>
            </a:br>
            <a:r>
              <a:rPr lang="en-001"/>
              <a:t>¡¡¡ESQUÍVALA!!!</a:t>
            </a:r>
            <a:endParaRPr lang="es-E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23B2572E-356C-DF5E-91D3-F84580023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>
            <a:extLst>
              <a:ext uri="{FF2B5EF4-FFF2-40B4-BE49-F238E27FC236}">
                <a16:creationId xmlns:a16="http://schemas.microsoft.com/office/drawing/2014/main" id="{DB3E7CB6-5483-8581-6F05-6080957435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001"/>
              <a:t>DISEÑO DE NIVEL: El Mapa</a:t>
            </a:r>
            <a:endParaRPr/>
          </a:p>
        </p:txBody>
      </p:sp>
      <p:sp>
        <p:nvSpPr>
          <p:cNvPr id="249" name="Google Shape;249;p38">
            <a:extLst>
              <a:ext uri="{FF2B5EF4-FFF2-40B4-BE49-F238E27FC236}">
                <a16:creationId xmlns:a16="http://schemas.microsoft.com/office/drawing/2014/main" id="{1F61E2D2-034C-4370-3787-E93B167DA4A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9100" y="2211670"/>
            <a:ext cx="4091939" cy="200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ES" sz="1400" dirty="0"/>
              <a:t>Cada planta de la Moncloa es un laberinto. El jugador debe explorar, evitar enemigos y encontrar la "llave" para acceder a la habitación del </a:t>
            </a:r>
            <a:r>
              <a:rPr lang="es-ES" sz="1400" dirty="0" err="1"/>
              <a:t>boss</a:t>
            </a:r>
            <a:r>
              <a:rPr lang="es-ES" sz="1400" dirty="0"/>
              <a:t> y poder descender a la siguiente planta.</a:t>
            </a:r>
            <a:endParaRPr lang="en-001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001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ES" sz="1400" dirty="0"/>
              <a:t>Las escaleras suelen estar bloqueadas, requiriendo la resolución de un "</a:t>
            </a:r>
            <a:r>
              <a:rPr lang="es-ES" sz="1400" dirty="0" err="1"/>
              <a:t>mini-debate</a:t>
            </a:r>
            <a:r>
              <a:rPr lang="es-ES" sz="1400" dirty="0"/>
              <a:t>" o </a:t>
            </a:r>
            <a:r>
              <a:rPr lang="es-ES" sz="1400" dirty="0" err="1"/>
              <a:t>puzzle</a:t>
            </a:r>
            <a:r>
              <a:rPr lang="es-ES" sz="14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s-E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s-ES" sz="1400" dirty="0"/>
          </a:p>
        </p:txBody>
      </p:sp>
      <p:sp>
        <p:nvSpPr>
          <p:cNvPr id="255" name="Google Shape;255;p38">
            <a:extLst>
              <a:ext uri="{FF2B5EF4-FFF2-40B4-BE49-F238E27FC236}">
                <a16:creationId xmlns:a16="http://schemas.microsoft.com/office/drawing/2014/main" id="{7A596CA2-089D-DCE8-5020-A6F4F17DFB1B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918209" y="1403098"/>
            <a:ext cx="3093719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</a:t>
            </a:r>
            <a:r>
              <a:rPr lang="en-001"/>
              <a:t>XPLORACIÓN LABERÍNTICA</a:t>
            </a:r>
            <a:endParaRPr/>
          </a:p>
        </p:txBody>
      </p:sp>
      <p:pic>
        <p:nvPicPr>
          <p:cNvPr id="8" name="Picture 7" descr="A map of a building&#10;&#10;AI-generated content may be incorrect.">
            <a:extLst>
              <a:ext uri="{FF2B5EF4-FFF2-40B4-BE49-F238E27FC236}">
                <a16:creationId xmlns:a16="http://schemas.microsoft.com/office/drawing/2014/main" id="{B7C211BF-ADF8-9C8B-EC52-612CA0963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9680" y="1265938"/>
            <a:ext cx="3756723" cy="333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74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E392C6BC-E245-4C13-F0CF-9ADAC23C1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>
            <a:extLst>
              <a:ext uri="{FF2B5EF4-FFF2-40B4-BE49-F238E27FC236}">
                <a16:creationId xmlns:a16="http://schemas.microsoft.com/office/drawing/2014/main" id="{5A20B0F1-7B42-1608-4EC7-845194706C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001"/>
              <a:t>DISEÑO DE NIVEL: </a:t>
            </a:r>
            <a:r>
              <a:rPr lang="en-001" err="1"/>
              <a:t>Objetivo</a:t>
            </a:r>
            <a:endParaRPr/>
          </a:p>
        </p:txBody>
      </p:sp>
      <p:sp>
        <p:nvSpPr>
          <p:cNvPr id="17" name="Google Shape;235;p37">
            <a:extLst>
              <a:ext uri="{FF2B5EF4-FFF2-40B4-BE49-F238E27FC236}">
                <a16:creationId xmlns:a16="http://schemas.microsoft.com/office/drawing/2014/main" id="{5074A1D8-9286-40C2-BE89-86ECF898AAA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180140" y="1258685"/>
            <a:ext cx="294228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400" dirty="0"/>
              <a:t>“El </a:t>
            </a:r>
            <a:r>
              <a:rPr lang="en-001" sz="2400" dirty="0" err="1"/>
              <a:t>Soborno</a:t>
            </a:r>
            <a:r>
              <a:rPr lang="en-001" sz="2400" dirty="0"/>
              <a:t>”</a:t>
            </a:r>
            <a:endParaRPr sz="2400" dirty="0"/>
          </a:p>
        </p:txBody>
      </p:sp>
      <p:sp>
        <p:nvSpPr>
          <p:cNvPr id="20" name="Google Shape;238;p37">
            <a:extLst>
              <a:ext uri="{FF2B5EF4-FFF2-40B4-BE49-F238E27FC236}">
                <a16:creationId xmlns:a16="http://schemas.microsoft.com/office/drawing/2014/main" id="{4352FFC5-024D-0613-29C6-8817CAB795EE}"/>
              </a:ext>
            </a:extLst>
          </p:cNvPr>
          <p:cNvSpPr txBox="1">
            <a:spLocks/>
          </p:cNvSpPr>
          <p:nvPr/>
        </p:nvSpPr>
        <p:spPr>
          <a:xfrm>
            <a:off x="452720" y="1258685"/>
            <a:ext cx="66742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" sz="3400">
                <a:latin typeface="Oswald" panose="00000500000000000000" pitchFamily="2" charset="0"/>
              </a:rPr>
              <a:t>01</a:t>
            </a:r>
          </a:p>
        </p:txBody>
      </p:sp>
      <p:cxnSp>
        <p:nvCxnSpPr>
          <p:cNvPr id="22" name="Google Shape;241;p37">
            <a:extLst>
              <a:ext uri="{FF2B5EF4-FFF2-40B4-BE49-F238E27FC236}">
                <a16:creationId xmlns:a16="http://schemas.microsoft.com/office/drawing/2014/main" id="{2B7E02D3-B8CE-F364-A3BC-2CAD85E054C5}"/>
              </a:ext>
            </a:extLst>
          </p:cNvPr>
          <p:cNvCxnSpPr>
            <a:cxnSpLocks/>
          </p:cNvCxnSpPr>
          <p:nvPr/>
        </p:nvCxnSpPr>
        <p:spPr>
          <a:xfrm>
            <a:off x="528440" y="1858085"/>
            <a:ext cx="51598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249;p38">
            <a:extLst>
              <a:ext uri="{FF2B5EF4-FFF2-40B4-BE49-F238E27FC236}">
                <a16:creationId xmlns:a16="http://schemas.microsoft.com/office/drawing/2014/main" id="{B3629D32-ACBA-8E63-46F3-BE411B0B9F5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73381" y="2239270"/>
            <a:ext cx="3825239" cy="1502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400" dirty="0"/>
              <a:t>La "llave" para abrir la puerta del </a:t>
            </a:r>
            <a:r>
              <a:rPr lang="es-ES" sz="1400" dirty="0" err="1"/>
              <a:t>boss</a:t>
            </a:r>
            <a:r>
              <a:rPr lang="es-ES" sz="1400" dirty="0"/>
              <a:t> de cada nivel es un "sobre lleno de dinero negro".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s-E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400" dirty="0"/>
              <a:t>El jugador debe encontrarlo mientras su nivel de corrupción aumenta.</a:t>
            </a:r>
          </a:p>
        </p:txBody>
      </p:sp>
      <p:sp>
        <p:nvSpPr>
          <p:cNvPr id="34" name="Google Shape;235;p37">
            <a:extLst>
              <a:ext uri="{FF2B5EF4-FFF2-40B4-BE49-F238E27FC236}">
                <a16:creationId xmlns:a16="http://schemas.microsoft.com/office/drawing/2014/main" id="{CAE2198D-B6C1-DC38-D99A-9A6F7ACACDE4}"/>
              </a:ext>
            </a:extLst>
          </p:cNvPr>
          <p:cNvSpPr txBox="1">
            <a:spLocks/>
          </p:cNvSpPr>
          <p:nvPr/>
        </p:nvSpPr>
        <p:spPr>
          <a:xfrm>
            <a:off x="5538778" y="1258685"/>
            <a:ext cx="294228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001" sz="2400" dirty="0" err="1"/>
              <a:t>Abrir</a:t>
            </a:r>
            <a:r>
              <a:rPr lang="en-001" sz="2400" dirty="0"/>
              <a:t> la </a:t>
            </a:r>
            <a:r>
              <a:rPr lang="en-001" sz="2400" dirty="0" err="1"/>
              <a:t>puerta</a:t>
            </a:r>
            <a:endParaRPr lang="es-ES" sz="2400" dirty="0"/>
          </a:p>
        </p:txBody>
      </p:sp>
      <p:sp>
        <p:nvSpPr>
          <p:cNvPr id="35" name="Google Shape;238;p37">
            <a:extLst>
              <a:ext uri="{FF2B5EF4-FFF2-40B4-BE49-F238E27FC236}">
                <a16:creationId xmlns:a16="http://schemas.microsoft.com/office/drawing/2014/main" id="{EFA09F9F-2F4E-6F8E-ED12-FE9DDAB3D2B9}"/>
              </a:ext>
            </a:extLst>
          </p:cNvPr>
          <p:cNvSpPr txBox="1">
            <a:spLocks/>
          </p:cNvSpPr>
          <p:nvPr/>
        </p:nvSpPr>
        <p:spPr>
          <a:xfrm>
            <a:off x="4811358" y="1258685"/>
            <a:ext cx="66742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" sz="3400">
                <a:latin typeface="Oswald" panose="00000500000000000000" pitchFamily="2" charset="0"/>
              </a:rPr>
              <a:t>0</a:t>
            </a:r>
            <a:r>
              <a:rPr lang="en-001" sz="3400">
                <a:latin typeface="Oswald" panose="00000500000000000000" pitchFamily="2" charset="0"/>
              </a:rPr>
              <a:t>2</a:t>
            </a:r>
            <a:endParaRPr lang="en" sz="3400">
              <a:latin typeface="Oswald" panose="00000500000000000000" pitchFamily="2" charset="0"/>
            </a:endParaRPr>
          </a:p>
        </p:txBody>
      </p:sp>
      <p:cxnSp>
        <p:nvCxnSpPr>
          <p:cNvPr id="36" name="Google Shape;241;p37">
            <a:extLst>
              <a:ext uri="{FF2B5EF4-FFF2-40B4-BE49-F238E27FC236}">
                <a16:creationId xmlns:a16="http://schemas.microsoft.com/office/drawing/2014/main" id="{47120304-3031-363A-E610-B3555F6A7E98}"/>
              </a:ext>
            </a:extLst>
          </p:cNvPr>
          <p:cNvCxnSpPr>
            <a:cxnSpLocks/>
          </p:cNvCxnSpPr>
          <p:nvPr/>
        </p:nvCxnSpPr>
        <p:spPr>
          <a:xfrm>
            <a:off x="4887078" y="1858085"/>
            <a:ext cx="51598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249;p38">
            <a:extLst>
              <a:ext uri="{FF2B5EF4-FFF2-40B4-BE49-F238E27FC236}">
                <a16:creationId xmlns:a16="http://schemas.microsoft.com/office/drawing/2014/main" id="{800E85CF-E1B1-7C9A-4BDB-C982B41C79F3}"/>
              </a:ext>
            </a:extLst>
          </p:cNvPr>
          <p:cNvSpPr txBox="1">
            <a:spLocks/>
          </p:cNvSpPr>
          <p:nvPr/>
        </p:nvSpPr>
        <p:spPr>
          <a:xfrm>
            <a:off x="4732019" y="2239270"/>
            <a:ext cx="4038600" cy="1502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400"/>
              <a:t>Una vez obtenido el sobre, el jugador debe </a:t>
            </a:r>
            <a:br>
              <a:rPr lang="en-001" sz="1400"/>
            </a:br>
            <a:r>
              <a:rPr lang="en-001" sz="1400" err="1"/>
              <a:t>pasarlo</a:t>
            </a:r>
            <a:r>
              <a:rPr lang="es-ES" sz="1400"/>
              <a:t> por debajo de la puerta del </a:t>
            </a:r>
            <a:r>
              <a:rPr lang="es-ES" sz="1400" err="1"/>
              <a:t>boss</a:t>
            </a:r>
            <a:r>
              <a:rPr lang="es-ES" sz="1400"/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sz="14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400"/>
              <a:t>Esto "soborna" al guardián, desbloquea la </a:t>
            </a:r>
            <a:br>
              <a:rPr lang="en-001" sz="1400"/>
            </a:br>
            <a:r>
              <a:rPr lang="es-ES" sz="1400"/>
              <a:t>batalla final del nivel y permite el descenso.</a:t>
            </a:r>
          </a:p>
        </p:txBody>
      </p:sp>
    </p:spTree>
    <p:extLst>
      <p:ext uri="{BB962C8B-B14F-4D97-AF65-F5344CB8AC3E}">
        <p14:creationId xmlns:p14="http://schemas.microsoft.com/office/powerpoint/2010/main" val="26303337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5D04D534-C8DC-7332-7198-46CD50FD60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>
            <a:extLst>
              <a:ext uri="{FF2B5EF4-FFF2-40B4-BE49-F238E27FC236}">
                <a16:creationId xmlns:a16="http://schemas.microsoft.com/office/drawing/2014/main" id="{B2A92E61-EB9D-57E1-C23C-FEF35144FB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83231" y="118613"/>
            <a:ext cx="3858883" cy="61552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800" dirty="0">
                <a:solidFill>
                  <a:srgbClr val="FFFFFF"/>
                </a:solidFill>
                <a:cs typeface="Poppins"/>
              </a:rPr>
              <a:t>Arquitectura</a:t>
            </a:r>
            <a:r>
              <a:rPr lang="en-US" sz="2800" dirty="0">
                <a:solidFill>
                  <a:srgbClr val="FFFFFF"/>
                </a:solidFill>
                <a:cs typeface="Poppins"/>
              </a:rPr>
              <a:t> </a:t>
            </a:r>
            <a:r>
              <a:rPr lang="es-ES" sz="2800" dirty="0">
                <a:solidFill>
                  <a:srgbClr val="FFFFFF"/>
                </a:solidFill>
                <a:cs typeface="Poppins"/>
              </a:rPr>
              <a:t>del videojuego</a:t>
            </a:r>
            <a:endParaRPr lang="es-ES" sz="2800" dirty="0">
              <a:solidFill>
                <a:srgbClr val="FFFFFF"/>
              </a:solidFill>
            </a:endParaRPr>
          </a:p>
        </p:txBody>
      </p:sp>
      <p:pic>
        <p:nvPicPr>
          <p:cNvPr id="11" name="Imagen 10" descr="Diagrama&#10;&#10;El contenido generado por IA puede ser incorrecto.">
            <a:extLst>
              <a:ext uri="{FF2B5EF4-FFF2-40B4-BE49-F238E27FC236}">
                <a16:creationId xmlns:a16="http://schemas.microsoft.com/office/drawing/2014/main" id="{0E18BFC4-12DF-51EE-CCF3-33D65BC31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113" y="657764"/>
            <a:ext cx="6080560" cy="436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310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B1B1B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316D1BED-4752-8D2E-3E38-2D26ED5DD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12" b="12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" name="Google Shape;312;p43"/>
          <p:cNvSpPr txBox="1">
            <a:spLocks noGrp="1"/>
          </p:cNvSpPr>
          <p:nvPr>
            <p:ph type="title"/>
          </p:nvPr>
        </p:nvSpPr>
        <p:spPr>
          <a:xfrm>
            <a:off x="4975860" y="3192780"/>
            <a:ext cx="4038600" cy="18211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¡GRACIAS</a:t>
            </a:r>
            <a:r>
              <a:rPr lang="en-001" noProof="0"/>
              <a:t>! </a:t>
            </a:r>
            <a:br>
              <a:rPr lang="en-001" noProof="0"/>
            </a:br>
            <a:r>
              <a:rPr lang="en-001" sz="2800" noProof="0"/>
              <a:t>POR VUESTRA ATENCIÓN</a:t>
            </a:r>
            <a:endParaRPr lang="es-ES_tradnl" noProof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trans="37000" numberOfShades="6"/>
                    </a14:imgEffect>
                  </a14:imgLayer>
                </a14:imgProps>
              </a:ext>
            </a:extLst>
          </a:blip>
          <a:srcRect t="15" b="15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180" name="Google Shape;180;p32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68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CONTENIDOS</a:t>
            </a:r>
            <a:endParaRPr lang="es-ES_tradnl" b="0" noProof="0"/>
          </a:p>
        </p:txBody>
      </p:sp>
      <p:sp>
        <p:nvSpPr>
          <p:cNvPr id="181" name="Google Shape;181;p32"/>
          <p:cNvSpPr txBox="1">
            <a:spLocks noGrp="1"/>
          </p:cNvSpPr>
          <p:nvPr>
            <p:ph type="subTitle" idx="1"/>
          </p:nvPr>
        </p:nvSpPr>
        <p:spPr>
          <a:xfrm>
            <a:off x="1471725" y="1773663"/>
            <a:ext cx="2799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VISIÓN </a:t>
            </a:r>
            <a:br>
              <a:rPr lang="en-001" noProof="0"/>
            </a:br>
            <a:r>
              <a:rPr lang="en-001" noProof="0"/>
              <a:t>GENERAL</a:t>
            </a:r>
            <a:endParaRPr lang="es-ES_tradnl" noProof="0"/>
          </a:p>
        </p:txBody>
      </p:sp>
      <p:sp>
        <p:nvSpPr>
          <p:cNvPr id="182" name="Google Shape;182;p32"/>
          <p:cNvSpPr txBox="1">
            <a:spLocks noGrp="1"/>
          </p:cNvSpPr>
          <p:nvPr>
            <p:ph type="subTitle" idx="3"/>
          </p:nvPr>
        </p:nvSpPr>
        <p:spPr>
          <a:xfrm>
            <a:off x="4872375" y="1773663"/>
            <a:ext cx="2799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HISTORIA &amp; AMBIENTACIÓN</a:t>
            </a:r>
            <a:endParaRPr lang="es-ES_tradnl" noProof="0"/>
          </a:p>
        </p:txBody>
      </p:sp>
      <p:sp>
        <p:nvSpPr>
          <p:cNvPr id="183" name="Google Shape;183;p32"/>
          <p:cNvSpPr txBox="1">
            <a:spLocks noGrp="1"/>
          </p:cNvSpPr>
          <p:nvPr>
            <p:ph type="title" idx="4"/>
          </p:nvPr>
        </p:nvSpPr>
        <p:spPr>
          <a:xfrm>
            <a:off x="5839050" y="1250308"/>
            <a:ext cx="865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02</a:t>
            </a:r>
          </a:p>
        </p:txBody>
      </p:sp>
      <p:sp>
        <p:nvSpPr>
          <p:cNvPr id="184" name="Google Shape;184;p32"/>
          <p:cNvSpPr txBox="1">
            <a:spLocks noGrp="1"/>
          </p:cNvSpPr>
          <p:nvPr>
            <p:ph type="title" idx="5"/>
          </p:nvPr>
        </p:nvSpPr>
        <p:spPr>
          <a:xfrm>
            <a:off x="2439525" y="1250450"/>
            <a:ext cx="8643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01</a:t>
            </a:r>
          </a:p>
        </p:txBody>
      </p:sp>
      <p:cxnSp>
        <p:nvCxnSpPr>
          <p:cNvPr id="185" name="Google Shape;185;p32"/>
          <p:cNvCxnSpPr/>
          <p:nvPr/>
        </p:nvCxnSpPr>
        <p:spPr>
          <a:xfrm>
            <a:off x="2695275" y="1773650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86" name="Google Shape;186;p32"/>
          <p:cNvCxnSpPr/>
          <p:nvPr/>
        </p:nvCxnSpPr>
        <p:spPr>
          <a:xfrm>
            <a:off x="6095925" y="1773650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89" name="Google Shape;189;p32"/>
          <p:cNvSpPr txBox="1">
            <a:spLocks noGrp="1"/>
          </p:cNvSpPr>
          <p:nvPr>
            <p:ph type="subTitle" idx="8"/>
          </p:nvPr>
        </p:nvSpPr>
        <p:spPr>
          <a:xfrm>
            <a:off x="1471725" y="3453988"/>
            <a:ext cx="2799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ESTÉTICA </a:t>
            </a:r>
            <a:br>
              <a:rPr lang="en-001"/>
            </a:br>
            <a:r>
              <a:rPr lang="en-001"/>
              <a:t>&amp; ARTE</a:t>
            </a:r>
            <a:endParaRPr lang="es-ES_tradnl" noProof="0"/>
          </a:p>
        </p:txBody>
      </p:sp>
      <p:sp>
        <p:nvSpPr>
          <p:cNvPr id="190" name="Google Shape;190;p32"/>
          <p:cNvSpPr txBox="1">
            <a:spLocks noGrp="1"/>
          </p:cNvSpPr>
          <p:nvPr>
            <p:ph type="subTitle" idx="9"/>
          </p:nvPr>
        </p:nvSpPr>
        <p:spPr>
          <a:xfrm>
            <a:off x="4872375" y="3453988"/>
            <a:ext cx="2799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MECÁNICAS </a:t>
            </a:r>
            <a:br>
              <a:rPr lang="en-001" noProof="0"/>
            </a:br>
            <a:r>
              <a:rPr lang="en-001" noProof="0"/>
              <a:t>&amp; DISEÑO</a:t>
            </a:r>
            <a:endParaRPr lang="es-ES_tradnl" noProof="0"/>
          </a:p>
        </p:txBody>
      </p:sp>
      <p:sp>
        <p:nvSpPr>
          <p:cNvPr id="191" name="Google Shape;191;p32"/>
          <p:cNvSpPr txBox="1">
            <a:spLocks noGrp="1"/>
          </p:cNvSpPr>
          <p:nvPr>
            <p:ph type="title" idx="13"/>
          </p:nvPr>
        </p:nvSpPr>
        <p:spPr>
          <a:xfrm>
            <a:off x="5839050" y="2930633"/>
            <a:ext cx="865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04</a:t>
            </a:r>
          </a:p>
        </p:txBody>
      </p:sp>
      <p:sp>
        <p:nvSpPr>
          <p:cNvPr id="192" name="Google Shape;192;p32"/>
          <p:cNvSpPr txBox="1">
            <a:spLocks noGrp="1"/>
          </p:cNvSpPr>
          <p:nvPr>
            <p:ph type="title" idx="14"/>
          </p:nvPr>
        </p:nvSpPr>
        <p:spPr>
          <a:xfrm>
            <a:off x="2439525" y="2930775"/>
            <a:ext cx="8643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/>
              <a:t>03</a:t>
            </a:r>
          </a:p>
        </p:txBody>
      </p:sp>
      <p:cxnSp>
        <p:nvCxnSpPr>
          <p:cNvPr id="195" name="Google Shape;195;p32"/>
          <p:cNvCxnSpPr/>
          <p:nvPr/>
        </p:nvCxnSpPr>
        <p:spPr>
          <a:xfrm>
            <a:off x="2695275" y="3453975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96" name="Google Shape;196;p32"/>
          <p:cNvCxnSpPr/>
          <p:nvPr/>
        </p:nvCxnSpPr>
        <p:spPr>
          <a:xfrm>
            <a:off x="6095925" y="3453975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FE8C021E-FFEE-0867-6A80-178EF74F6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4">
            <a:extLst>
              <a:ext uri="{FF2B5EF4-FFF2-40B4-BE49-F238E27FC236}">
                <a16:creationId xmlns:a16="http://schemas.microsoft.com/office/drawing/2014/main" id="{2AB41076-6B3C-4E19-D68E-A94DA12701A3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 numberOfShades="4"/>
                    </a14:imgEffect>
                    <a14:imgEffect>
                      <a14:brightnessContrast bright="-40000" contrast="5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210" name="Google Shape;210;p34">
            <a:extLst>
              <a:ext uri="{FF2B5EF4-FFF2-40B4-BE49-F238E27FC236}">
                <a16:creationId xmlns:a16="http://schemas.microsoft.com/office/drawing/2014/main" id="{70EF2F50-ECF5-4CD8-67D4-6C41B6A30FDD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229225" y="2698500"/>
            <a:ext cx="8856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>
                <a:solidFill>
                  <a:schemeClr val="dk1"/>
                </a:solidFill>
              </a:rPr>
              <a:t>01</a:t>
            </a:r>
          </a:p>
        </p:txBody>
      </p:sp>
      <p:cxnSp>
        <p:nvCxnSpPr>
          <p:cNvPr id="211" name="Google Shape;211;p34">
            <a:extLst>
              <a:ext uri="{FF2B5EF4-FFF2-40B4-BE49-F238E27FC236}">
                <a16:creationId xmlns:a16="http://schemas.microsoft.com/office/drawing/2014/main" id="{4D71BE34-6986-9CC3-C6ED-1E4876688C25}"/>
              </a:ext>
            </a:extLst>
          </p:cNvPr>
          <p:cNvCxnSpPr/>
          <p:nvPr/>
        </p:nvCxnSpPr>
        <p:spPr>
          <a:xfrm>
            <a:off x="298225" y="3806700"/>
            <a:ext cx="74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12" name="Google Shape;212;p34">
            <a:extLst>
              <a:ext uri="{FF2B5EF4-FFF2-40B4-BE49-F238E27FC236}">
                <a16:creationId xmlns:a16="http://schemas.microsoft.com/office/drawing/2014/main" id="{E1BD48C3-910F-CDAB-75EA-414EE13EAB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69048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VISIÓN GENERAL</a:t>
            </a:r>
            <a:endParaRPr lang="es-ES_tradnl" noProof="0"/>
          </a:p>
        </p:txBody>
      </p:sp>
    </p:spTree>
    <p:extLst>
      <p:ext uri="{BB962C8B-B14F-4D97-AF65-F5344CB8AC3E}">
        <p14:creationId xmlns:p14="http://schemas.microsoft.com/office/powerpoint/2010/main" val="387466714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l="24299" r="24299"/>
          <a:stretch/>
        </p:blipFill>
        <p:spPr>
          <a:xfrm>
            <a:off x="5145550" y="0"/>
            <a:ext cx="3998402" cy="5143501"/>
          </a:xfrm>
          <a:prstGeom prst="rect">
            <a:avLst/>
          </a:prstGeom>
        </p:spPr>
      </p:pic>
      <p:sp>
        <p:nvSpPr>
          <p:cNvPr id="203" name="Google Shape;203;p33"/>
          <p:cNvSpPr txBox="1">
            <a:spLocks noGrp="1"/>
          </p:cNvSpPr>
          <p:nvPr>
            <p:ph type="body" idx="1"/>
          </p:nvPr>
        </p:nvSpPr>
        <p:spPr>
          <a:xfrm>
            <a:off x="228600" y="2653800"/>
            <a:ext cx="3998400" cy="21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ES"/>
              <a:t>En un mundo con una gran tensión geopolítica, todos los líderes se reúnen en un mismo lugar. Sin embargo, parecen poseídos por la corrupción. De la mano de Pedro Sánchez </a:t>
            </a:r>
            <a:br>
              <a:rPr lang="en-001"/>
            </a:br>
            <a:endParaRPr lang="en-001"/>
          </a:p>
          <a:p>
            <a:pPr marL="0" lvl="0" indent="0">
              <a:buNone/>
            </a:pPr>
            <a:r>
              <a:rPr lang="es-ES" sz="1800" b="1"/>
              <a:t>¿Serás capaz de derrotarla </a:t>
            </a:r>
            <a:br>
              <a:rPr lang="en-001" sz="1800" b="1"/>
            </a:br>
            <a:r>
              <a:rPr lang="es-ES" sz="1800" b="1"/>
              <a:t>o acabarás como Mazón?</a:t>
            </a:r>
          </a:p>
        </p:txBody>
      </p:sp>
      <p:sp>
        <p:nvSpPr>
          <p:cNvPr id="5" name="Google Shape;217;p35">
            <a:extLst>
              <a:ext uri="{FF2B5EF4-FFF2-40B4-BE49-F238E27FC236}">
                <a16:creationId xmlns:a16="http://schemas.microsoft.com/office/drawing/2014/main" id="{3A256EAF-43FF-0C42-88AA-6EEBB23F56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886200"/>
            <a:ext cx="5562600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5500"/>
              <a:t>TEMA</a:t>
            </a:r>
            <a:endParaRPr sz="5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31BBAEA0-63F6-A6EC-71C3-16216F73C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3">
            <a:extLst>
              <a:ext uri="{FF2B5EF4-FFF2-40B4-BE49-F238E27FC236}">
                <a16:creationId xmlns:a16="http://schemas.microsoft.com/office/drawing/2014/main" id="{A66A537C-E1C3-2FD7-CEA9-DBCB1F1C99E3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t="7228" b="7228"/>
          <a:stretch/>
        </p:blipFill>
        <p:spPr>
          <a:xfrm>
            <a:off x="0" y="-1"/>
            <a:ext cx="3998402" cy="5143501"/>
          </a:xfrm>
          <a:prstGeom prst="rect">
            <a:avLst/>
          </a:prstGeom>
        </p:spPr>
      </p:pic>
      <p:sp>
        <p:nvSpPr>
          <p:cNvPr id="203" name="Google Shape;203;p33">
            <a:extLst>
              <a:ext uri="{FF2B5EF4-FFF2-40B4-BE49-F238E27FC236}">
                <a16:creationId xmlns:a16="http://schemas.microsoft.com/office/drawing/2014/main" id="{77EE3D46-FBDE-4D4B-41D0-94116E25BA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762500" y="2660150"/>
            <a:ext cx="3998400" cy="21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None/>
            </a:pPr>
            <a:r>
              <a:rPr lang="es-ES" dirty="0"/>
              <a:t>Protagonizado por el mejor</a:t>
            </a:r>
            <a:r>
              <a:rPr lang="en-001" dirty="0"/>
              <a:t> </a:t>
            </a:r>
            <a:r>
              <a:rPr lang="es-ES" dirty="0"/>
              <a:t>presidente </a:t>
            </a:r>
            <a:br>
              <a:rPr lang="en-001" dirty="0"/>
            </a:br>
            <a:r>
              <a:rPr lang="es-ES" dirty="0"/>
              <a:t>de la historia de</a:t>
            </a:r>
            <a:r>
              <a:rPr lang="en-001" dirty="0"/>
              <a:t> </a:t>
            </a:r>
            <a:r>
              <a:rPr lang="es-ES" dirty="0"/>
              <a:t>España, </a:t>
            </a:r>
            <a:br>
              <a:rPr lang="en-001" dirty="0"/>
            </a:br>
            <a:r>
              <a:rPr lang="es-ES" dirty="0"/>
              <a:t>por el primero realmente socialista... </a:t>
            </a:r>
            <a:br>
              <a:rPr lang="en-001" dirty="0"/>
            </a:br>
            <a:endParaRPr lang="en-001" dirty="0"/>
          </a:p>
          <a:p>
            <a:pPr marL="0" lvl="0" indent="0" algn="r">
              <a:buNone/>
            </a:pPr>
            <a:r>
              <a:rPr lang="es-ES" dirty="0"/>
              <a:t>El</a:t>
            </a:r>
            <a:r>
              <a:rPr lang="en-001" dirty="0"/>
              <a:t> </a:t>
            </a:r>
            <a:r>
              <a:rPr lang="es-ES" dirty="0"/>
              <a:t>último, el único e inigualable... </a:t>
            </a:r>
            <a:br>
              <a:rPr lang="en-001" dirty="0"/>
            </a:br>
            <a:r>
              <a:rPr lang="es-ES" sz="2000" b="1" dirty="0"/>
              <a:t>Pedro Sánchez</a:t>
            </a:r>
            <a:r>
              <a:rPr lang="es-ES" dirty="0"/>
              <a:t>.</a:t>
            </a:r>
          </a:p>
        </p:txBody>
      </p:sp>
      <p:sp>
        <p:nvSpPr>
          <p:cNvPr id="5" name="Google Shape;217;p35">
            <a:extLst>
              <a:ext uri="{FF2B5EF4-FFF2-40B4-BE49-F238E27FC236}">
                <a16:creationId xmlns:a16="http://schemas.microsoft.com/office/drawing/2014/main" id="{38083949-5F38-445C-E7BC-0E32FD2374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98300" y="892550"/>
            <a:ext cx="5562600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5500"/>
              <a:t>PUNTO DE VISTA</a:t>
            </a:r>
            <a:endParaRPr sz="5500"/>
          </a:p>
        </p:txBody>
      </p:sp>
    </p:spTree>
    <p:extLst>
      <p:ext uri="{BB962C8B-B14F-4D97-AF65-F5344CB8AC3E}">
        <p14:creationId xmlns:p14="http://schemas.microsoft.com/office/powerpoint/2010/main" val="2511998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 idx="6"/>
          </p:nvPr>
        </p:nvSpPr>
        <p:spPr>
          <a:xfrm>
            <a:off x="228600" y="228600"/>
            <a:ext cx="86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/>
              <a:t>SKILL STRATEGY &amp; UNCERTAINTY</a:t>
            </a:r>
            <a:endParaRPr/>
          </a:p>
        </p:txBody>
      </p:sp>
      <p:sp>
        <p:nvSpPr>
          <p:cNvPr id="234" name="Google Shape;234;p37"/>
          <p:cNvSpPr txBox="1">
            <a:spLocks noGrp="1"/>
          </p:cNvSpPr>
          <p:nvPr>
            <p:ph type="subTitle" idx="1"/>
          </p:nvPr>
        </p:nvSpPr>
        <p:spPr>
          <a:xfrm>
            <a:off x="1100780" y="2607329"/>
            <a:ext cx="44109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000" err="1"/>
              <a:t>Recluta</a:t>
            </a:r>
            <a:r>
              <a:rPr lang="en-001" sz="2000"/>
              <a:t> </a:t>
            </a:r>
            <a:r>
              <a:rPr lang="en-001" sz="2000" err="1"/>
              <a:t>figuras</a:t>
            </a:r>
            <a:r>
              <a:rPr lang="en-001" sz="2000"/>
              <a:t> </a:t>
            </a:r>
            <a:r>
              <a:rPr lang="en-001" sz="2000" err="1"/>
              <a:t>políticas</a:t>
            </a:r>
            <a:endParaRPr sz="2000"/>
          </a:p>
        </p:txBody>
      </p:sp>
      <p:sp>
        <p:nvSpPr>
          <p:cNvPr id="235" name="Google Shape;235;p37"/>
          <p:cNvSpPr txBox="1">
            <a:spLocks noGrp="1"/>
          </p:cNvSpPr>
          <p:nvPr>
            <p:ph type="subTitle" idx="2"/>
          </p:nvPr>
        </p:nvSpPr>
        <p:spPr>
          <a:xfrm>
            <a:off x="1115321" y="1781630"/>
            <a:ext cx="43977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000" err="1"/>
              <a:t>Organiza</a:t>
            </a:r>
            <a:r>
              <a:rPr lang="en-001" sz="2000"/>
              <a:t> </a:t>
            </a:r>
            <a:r>
              <a:rPr lang="en-001" sz="2000" err="1"/>
              <a:t>tu</a:t>
            </a:r>
            <a:r>
              <a:rPr lang="en-001" sz="2000"/>
              <a:t> </a:t>
            </a:r>
            <a:r>
              <a:rPr lang="en-001" sz="2000" err="1"/>
              <a:t>partido</a:t>
            </a:r>
            <a:endParaRPr sz="2000"/>
          </a:p>
        </p:txBody>
      </p:sp>
      <p:sp>
        <p:nvSpPr>
          <p:cNvPr id="236" name="Google Shape;236;p37"/>
          <p:cNvSpPr txBox="1">
            <a:spLocks noGrp="1"/>
          </p:cNvSpPr>
          <p:nvPr>
            <p:ph type="subTitle" idx="3"/>
          </p:nvPr>
        </p:nvSpPr>
        <p:spPr>
          <a:xfrm>
            <a:off x="1099439" y="3433029"/>
            <a:ext cx="44109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000" err="1"/>
              <a:t>Enfréntate</a:t>
            </a:r>
            <a:r>
              <a:rPr lang="en-001" sz="2000"/>
              <a:t> a </a:t>
            </a:r>
            <a:r>
              <a:rPr lang="en-001" sz="2000" err="1"/>
              <a:t>liberales</a:t>
            </a:r>
            <a:r>
              <a:rPr lang="en-001" sz="2000"/>
              <a:t>, </a:t>
            </a:r>
            <a:br>
              <a:rPr lang="en-001" sz="2000"/>
            </a:br>
            <a:r>
              <a:rPr lang="en-001" sz="2000" err="1"/>
              <a:t>conservadores</a:t>
            </a:r>
            <a:r>
              <a:rPr lang="en-001" sz="2000"/>
              <a:t> y </a:t>
            </a:r>
            <a:r>
              <a:rPr lang="en-001" sz="2000" err="1"/>
              <a:t>progresistas</a:t>
            </a:r>
            <a:endParaRPr sz="2000"/>
          </a:p>
        </p:txBody>
      </p:sp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626639" y="2607330"/>
            <a:ext cx="472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8" name="Google Shape;238;p37"/>
          <p:cNvSpPr txBox="1">
            <a:spLocks noGrp="1"/>
          </p:cNvSpPr>
          <p:nvPr>
            <p:ph type="title" idx="4"/>
          </p:nvPr>
        </p:nvSpPr>
        <p:spPr>
          <a:xfrm>
            <a:off x="627980" y="1781630"/>
            <a:ext cx="472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39" name="Google Shape;239;p37"/>
          <p:cNvSpPr txBox="1">
            <a:spLocks noGrp="1"/>
          </p:cNvSpPr>
          <p:nvPr>
            <p:ph type="title" idx="5"/>
          </p:nvPr>
        </p:nvSpPr>
        <p:spPr>
          <a:xfrm>
            <a:off x="623948" y="3433029"/>
            <a:ext cx="4755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240" name="Google Shape;240;p37"/>
          <p:cNvPicPr preferRelativeResize="0">
            <a:picLocks noGrp="1"/>
          </p:cNvPicPr>
          <p:nvPr>
            <p:ph type="pic" idx="7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29835" r="29835"/>
          <a:stretch/>
        </p:blipFill>
        <p:spPr>
          <a:xfrm>
            <a:off x="6030975" y="0"/>
            <a:ext cx="3113098" cy="5143501"/>
          </a:xfrm>
          <a:prstGeom prst="rect">
            <a:avLst/>
          </a:prstGeom>
        </p:spPr>
      </p:pic>
      <p:cxnSp>
        <p:nvCxnSpPr>
          <p:cNvPr id="241" name="Google Shape;241;p37"/>
          <p:cNvCxnSpPr/>
          <p:nvPr/>
        </p:nvCxnSpPr>
        <p:spPr>
          <a:xfrm>
            <a:off x="687980" y="2304830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Google Shape;242;p37"/>
          <p:cNvCxnSpPr/>
          <p:nvPr/>
        </p:nvCxnSpPr>
        <p:spPr>
          <a:xfrm>
            <a:off x="686639" y="3130530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Google Shape;243;p37"/>
          <p:cNvCxnSpPr/>
          <p:nvPr/>
        </p:nvCxnSpPr>
        <p:spPr>
          <a:xfrm>
            <a:off x="685298" y="3956229"/>
            <a:ext cx="3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A049DBF5-B0BD-EE34-2BC3-DAE4D9B91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4">
            <a:extLst>
              <a:ext uri="{FF2B5EF4-FFF2-40B4-BE49-F238E27FC236}">
                <a16:creationId xmlns:a16="http://schemas.microsoft.com/office/drawing/2014/main" id="{9ACC7046-36D8-2671-BED8-E1F2F32A679A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7791" b="7791"/>
          <a:stretch/>
        </p:blipFill>
        <p:spPr>
          <a:xfrm>
            <a:off x="-25" y="0"/>
            <a:ext cx="9144003" cy="5143501"/>
          </a:xfrm>
          <a:prstGeom prst="rect">
            <a:avLst/>
          </a:prstGeom>
        </p:spPr>
      </p:pic>
      <p:sp>
        <p:nvSpPr>
          <p:cNvPr id="210" name="Google Shape;210;p34">
            <a:extLst>
              <a:ext uri="{FF2B5EF4-FFF2-40B4-BE49-F238E27FC236}">
                <a16:creationId xmlns:a16="http://schemas.microsoft.com/office/drawing/2014/main" id="{552A2A10-784A-96B4-DE42-CCE4C359290F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2000" y="2698500"/>
            <a:ext cx="98005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noProof="0">
                <a:solidFill>
                  <a:schemeClr val="dk1"/>
                </a:solidFill>
              </a:rPr>
              <a:t>0</a:t>
            </a:r>
            <a:r>
              <a:rPr lang="en-001" noProof="0">
                <a:solidFill>
                  <a:schemeClr val="dk1"/>
                </a:solidFill>
              </a:rPr>
              <a:t>2</a:t>
            </a:r>
            <a:endParaRPr lang="es-ES_tradnl" noProof="0">
              <a:solidFill>
                <a:schemeClr val="dk1"/>
              </a:solidFill>
            </a:endParaRPr>
          </a:p>
        </p:txBody>
      </p:sp>
      <p:cxnSp>
        <p:nvCxnSpPr>
          <p:cNvPr id="211" name="Google Shape;211;p34">
            <a:extLst>
              <a:ext uri="{FF2B5EF4-FFF2-40B4-BE49-F238E27FC236}">
                <a16:creationId xmlns:a16="http://schemas.microsoft.com/office/drawing/2014/main" id="{31438DE1-6D09-296C-5E69-A635CD61AB3D}"/>
              </a:ext>
            </a:extLst>
          </p:cNvPr>
          <p:cNvCxnSpPr/>
          <p:nvPr/>
        </p:nvCxnSpPr>
        <p:spPr>
          <a:xfrm>
            <a:off x="298225" y="3806700"/>
            <a:ext cx="74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12" name="Google Shape;212;p34">
            <a:extLst>
              <a:ext uri="{FF2B5EF4-FFF2-40B4-BE49-F238E27FC236}">
                <a16:creationId xmlns:a16="http://schemas.microsoft.com/office/drawing/2014/main" id="{8E419E36-9096-832E-3C2B-205D16289B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3806700"/>
            <a:ext cx="79883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noProof="0"/>
              <a:t>HISTORIA &amp; AMBIENTACIÓN</a:t>
            </a:r>
            <a:endParaRPr lang="es-ES_tradnl" noProof="0"/>
          </a:p>
        </p:txBody>
      </p:sp>
    </p:spTree>
    <p:extLst>
      <p:ext uri="{BB962C8B-B14F-4D97-AF65-F5344CB8AC3E}">
        <p14:creationId xmlns:p14="http://schemas.microsoft.com/office/powerpoint/2010/main" val="2938920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30B7758C-E39A-7FA6-AFF6-4F55A16FE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3">
            <a:extLst>
              <a:ext uri="{FF2B5EF4-FFF2-40B4-BE49-F238E27FC236}">
                <a16:creationId xmlns:a16="http://schemas.microsoft.com/office/drawing/2014/main" id="{F5CA651F-8B05-4F50-5C25-E43E6F15F1C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 numberOfShades="6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6900" b="6900"/>
          <a:stretch/>
        </p:blipFill>
        <p:spPr>
          <a:xfrm>
            <a:off x="5145550" y="0"/>
            <a:ext cx="3998402" cy="5143501"/>
          </a:xfrm>
          <a:prstGeom prst="rect">
            <a:avLst/>
          </a:prstGeom>
        </p:spPr>
      </p:pic>
      <p:sp>
        <p:nvSpPr>
          <p:cNvPr id="203" name="Google Shape;203;p33">
            <a:extLst>
              <a:ext uri="{FF2B5EF4-FFF2-40B4-BE49-F238E27FC236}">
                <a16:creationId xmlns:a16="http://schemas.microsoft.com/office/drawing/2014/main" id="{55CACFFB-BB6B-442F-7C3A-79A5E2B850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8600" y="2371860"/>
            <a:ext cx="3998400" cy="24287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ES"/>
              <a:t>Pedro Sánchez se despierta en la última planta de la Moncloa.</a:t>
            </a:r>
          </a:p>
          <a:p>
            <a:pPr marL="0" lvl="0" indent="0">
              <a:buNone/>
            </a:pPr>
            <a:endParaRPr lang="es-ES"/>
          </a:p>
          <a:p>
            <a:pPr marL="0" lvl="0" indent="0">
              <a:buNone/>
            </a:pPr>
            <a:r>
              <a:rPr lang="es-ES"/>
              <a:t>El palacio está oscuro, siniestro y corrupto.</a:t>
            </a:r>
          </a:p>
          <a:p>
            <a:pPr marL="0" lvl="0" indent="0">
              <a:buNone/>
            </a:pPr>
            <a:endParaRPr lang="es-ES"/>
          </a:p>
          <a:p>
            <a:pPr marL="0" lvl="0" indent="0">
              <a:buNone/>
            </a:pPr>
            <a:r>
              <a:rPr lang="es-ES"/>
              <a:t>Su único objetivo es llegar a la planta baja y escapar. </a:t>
            </a:r>
            <a:endParaRPr lang="en-001"/>
          </a:p>
          <a:p>
            <a:pPr marL="0" lvl="0" indent="0">
              <a:buNone/>
            </a:pPr>
            <a:endParaRPr lang="en-001"/>
          </a:p>
          <a:p>
            <a:pPr marL="0" lvl="0" indent="0">
              <a:buNone/>
            </a:pPr>
            <a:r>
              <a:rPr lang="es-ES"/>
              <a:t>Cada planta que baja es un nuevo nivel de horror político.</a:t>
            </a:r>
          </a:p>
          <a:p>
            <a:pPr marL="0" lvl="0" indent="0">
              <a:buNone/>
            </a:pPr>
            <a:endParaRPr lang="es-ES"/>
          </a:p>
        </p:txBody>
      </p:sp>
      <p:sp>
        <p:nvSpPr>
          <p:cNvPr id="5" name="Google Shape;217;p35">
            <a:extLst>
              <a:ext uri="{FF2B5EF4-FFF2-40B4-BE49-F238E27FC236}">
                <a16:creationId xmlns:a16="http://schemas.microsoft.com/office/drawing/2014/main" id="{6D29E7D7-3BD2-93B7-FBD1-A9BB9FCBB4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886200"/>
            <a:ext cx="5562600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5500"/>
              <a:t>EL DESPERTAR</a:t>
            </a:r>
            <a:endParaRPr sz="5500"/>
          </a:p>
        </p:txBody>
      </p:sp>
    </p:spTree>
    <p:extLst>
      <p:ext uri="{BB962C8B-B14F-4D97-AF65-F5344CB8AC3E}">
        <p14:creationId xmlns:p14="http://schemas.microsoft.com/office/powerpoint/2010/main" val="2688555136"/>
      </p:ext>
    </p:extLst>
  </p:cSld>
  <p:clrMapOvr>
    <a:masterClrMapping/>
  </p:clrMapOvr>
</p:sld>
</file>

<file path=ppt/theme/theme1.xml><?xml version="1.0" encoding="utf-8"?>
<a:theme xmlns:a="http://schemas.openxmlformats.org/drawingml/2006/main" name="Horror Movie by Slidesgo">
  <a:themeElements>
    <a:clrScheme name="Simple Light">
      <a:dk1>
        <a:srgbClr val="FFFFFF"/>
      </a:dk1>
      <a:lt1>
        <a:srgbClr val="1B1B1B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661</Words>
  <Application>Microsoft Office PowerPoint</Application>
  <PresentationFormat>On-screen Show (16:9)</PresentationFormat>
  <Paragraphs>131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Darker Grotesque SemiBold</vt:lpstr>
      <vt:lpstr>Open Sans</vt:lpstr>
      <vt:lpstr>Oswald</vt:lpstr>
      <vt:lpstr>Poppins</vt:lpstr>
      <vt:lpstr>Roboto</vt:lpstr>
      <vt:lpstr>Horror Movie by Slidesgo</vt:lpstr>
      <vt:lpstr>Game Design Document</vt:lpstr>
      <vt:lpstr>Presentación del equipo</vt:lpstr>
      <vt:lpstr>CONTENIDOS</vt:lpstr>
      <vt:lpstr>01</vt:lpstr>
      <vt:lpstr>TEMA</vt:lpstr>
      <vt:lpstr>PUNTO DE VISTA</vt:lpstr>
      <vt:lpstr>SKILL STRATEGY &amp; UNCERTAINTY</vt:lpstr>
      <vt:lpstr>02</vt:lpstr>
      <vt:lpstr>EL DESPERTAR</vt:lpstr>
      <vt:lpstr>LA AMENAZA CENTRAL</vt:lpstr>
      <vt:lpstr>¿Quieres saber más? </vt:lpstr>
      <vt:lpstr>03</vt:lpstr>
      <vt:lpstr>ESTÉTICA Y AMBIENTE GENERAL</vt:lpstr>
      <vt:lpstr>INTERFACES</vt:lpstr>
      <vt:lpstr>ENTORNO</vt:lpstr>
      <vt:lpstr>ENTORNO (II)</vt:lpstr>
      <vt:lpstr>BASADO EN</vt:lpstr>
      <vt:lpstr>BASADO EN (II)</vt:lpstr>
      <vt:lpstr>PERSONAJES PRINCIPALES</vt:lpstr>
      <vt:lpstr>PEDRO SÁNCHEZ</vt:lpstr>
      <vt:lpstr>DONALD TRUMP</vt:lpstr>
      <vt:lpstr>XI JINPING</vt:lpstr>
      <vt:lpstr>04</vt:lpstr>
      <vt:lpstr>MECÁNICAS: Acción y RPG</vt:lpstr>
      <vt:lpstr>MECÁNICAS: Survival Horror</vt:lpstr>
      <vt:lpstr>DISEÑO DE NIVEL: El Mapa</vt:lpstr>
      <vt:lpstr>DISEÑO DE NIVEL: Objetivo</vt:lpstr>
      <vt:lpstr>Arquitectura del videojuego</vt:lpstr>
      <vt:lpstr>¡GRACIAS!  POR VUESTRA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Diego Martínez Chamorro</cp:lastModifiedBy>
  <cp:revision>60</cp:revision>
  <dcterms:modified xsi:type="dcterms:W3CDTF">2025-12-04T17:47:10Z</dcterms:modified>
</cp:coreProperties>
</file>

<file path=docProps/thumbnail.jpeg>
</file>